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72" r:id="rId2"/>
  </p:sldMasterIdLst>
  <p:notesMasterIdLst>
    <p:notesMasterId r:id="rId4"/>
  </p:notesMasterIdLst>
  <p:handoutMasterIdLst>
    <p:handoutMasterId r:id="rId5"/>
  </p:handoutMasterIdLst>
  <p:sldIdLst>
    <p:sldId id="345" r:id="rId3"/>
  </p:sldIdLst>
  <p:sldSz cx="9144000" cy="6858000" type="screen4x3"/>
  <p:notesSz cx="9239250" cy="6954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 2" id="{4CC1D777-247C-9C4C-BA49-DFEF79F8C019}">
          <p14:sldIdLst/>
        </p14:section>
        <p14:section name="Untitled Section" id="{3592DC54-D970-4A56-98FB-008178B26DB2}">
          <p14:sldIdLst>
            <p14:sldId id="345"/>
          </p14:sldIdLst>
        </p14:section>
        <p14:section name="Default Section" id="{F6E70522-2AB6-C74F-92CD-AC17960525C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298F"/>
    <a:srgbClr val="DDEBF7"/>
    <a:srgbClr val="E7F5ED"/>
    <a:srgbClr val="EACEFA"/>
    <a:srgbClr val="90C4FE"/>
    <a:srgbClr val="D9E0FF"/>
    <a:srgbClr val="C61C8C"/>
    <a:srgbClr val="FBAD2E"/>
    <a:srgbClr val="8E8F90"/>
    <a:srgbClr val="00B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6"/>
    <p:restoredTop sz="94677"/>
  </p:normalViewPr>
  <p:slideViewPr>
    <p:cSldViewPr snapToGrid="0" snapToObjects="1">
      <p:cViewPr varScale="1">
        <p:scale>
          <a:sx n="106" d="100"/>
          <a:sy n="106" d="100"/>
        </p:scale>
        <p:origin x="17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761" cy="3489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4380" y="0"/>
            <a:ext cx="4002761" cy="3489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526D6-B387-4C58-99F6-E475D644092B}" type="datetimeFigureOut">
              <a:rPr lang="en-US" smtClean="0"/>
              <a:t>7/28/2023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05901"/>
            <a:ext cx="4002761" cy="34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4380" y="6605901"/>
            <a:ext cx="4002761" cy="34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F0D92-C766-434D-82AD-56E7108EF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69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675" cy="348950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3438" y="0"/>
            <a:ext cx="4003675" cy="348950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9B21F5AD-843D-F74B-B039-4216CE2934F1}" type="datetimeFigureOut">
              <a:rPr lang="en-US" smtClean="0"/>
              <a:t>7/28/2023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868363"/>
            <a:ext cx="3130550" cy="2347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926" y="3347016"/>
            <a:ext cx="7391399" cy="2738468"/>
          </a:xfrm>
          <a:prstGeom prst="rect">
            <a:avLst/>
          </a:prstGeom>
        </p:spPr>
        <p:txBody>
          <a:bodyPr vert="horz" lIns="92537" tIns="46269" rIns="92537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05889"/>
            <a:ext cx="4003675" cy="34894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3438" y="6605889"/>
            <a:ext cx="4003675" cy="34894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788F079C-3E95-9444-8F9F-964318A8C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4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58D17D7-FDAE-5C42-9A03-6482063C63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69852" y="4734797"/>
            <a:ext cx="1998131" cy="1036878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965C9EE8-A82D-8B48-9FD8-7B0CF910C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020" y="4030591"/>
            <a:ext cx="6024785" cy="1582790"/>
          </a:xfrm>
        </p:spPr>
        <p:txBody>
          <a:bodyPr anchor="b">
            <a:normAutofit/>
          </a:bodyPr>
          <a:lstStyle>
            <a:lvl1pPr algn="l">
              <a:defRPr sz="168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686FBAA-8840-BB49-8DB3-36925FD1C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020" y="5735670"/>
            <a:ext cx="6024785" cy="527322"/>
          </a:xfrm>
        </p:spPr>
        <p:txBody>
          <a:bodyPr>
            <a:normAutofit/>
          </a:bodyPr>
          <a:lstStyle>
            <a:lvl1pPr marL="0" indent="0" algn="l">
              <a:buNone/>
              <a:defRPr sz="760">
                <a:solidFill>
                  <a:srgbClr val="97298F"/>
                </a:solidFill>
              </a:defRPr>
            </a:lvl1pPr>
            <a:lvl2pPr marL="192867" indent="0" algn="ctr">
              <a:buNone/>
              <a:defRPr sz="844"/>
            </a:lvl2pPr>
            <a:lvl3pPr marL="385734" indent="0" algn="ctr">
              <a:buNone/>
              <a:defRPr sz="760"/>
            </a:lvl3pPr>
            <a:lvl4pPr marL="578601" indent="0" algn="ctr">
              <a:buNone/>
              <a:defRPr sz="675"/>
            </a:lvl4pPr>
            <a:lvl5pPr marL="771468" indent="0" algn="ctr">
              <a:buNone/>
              <a:defRPr sz="675"/>
            </a:lvl5pPr>
            <a:lvl6pPr marL="964335" indent="0" algn="ctr">
              <a:buNone/>
              <a:defRPr sz="675"/>
            </a:lvl6pPr>
            <a:lvl7pPr marL="1157201" indent="0" algn="ctr">
              <a:buNone/>
              <a:defRPr sz="675"/>
            </a:lvl7pPr>
            <a:lvl8pPr marL="1350068" indent="0" algn="ctr">
              <a:buNone/>
              <a:defRPr sz="675"/>
            </a:lvl8pPr>
            <a:lvl9pPr marL="1542935" indent="0" algn="ctr">
              <a:buNone/>
              <a:defRPr sz="675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E4C5D21-CCC2-B54E-B73D-3C320C3249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3551291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5C026B-6C5F-7E45-ADDF-33627A9CBEF9}"/>
              </a:ext>
            </a:extLst>
          </p:cNvPr>
          <p:cNvSpPr/>
          <p:nvPr userDrawn="1"/>
        </p:nvSpPr>
        <p:spPr>
          <a:xfrm>
            <a:off x="0" y="3551290"/>
            <a:ext cx="9144000" cy="200988"/>
          </a:xfrm>
          <a:prstGeom prst="rect">
            <a:avLst/>
          </a:prstGeom>
          <a:solidFill>
            <a:srgbClr val="9729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60"/>
          </a:p>
        </p:txBody>
      </p:sp>
    </p:spTree>
    <p:extLst>
      <p:ext uri="{BB962C8B-B14F-4D97-AF65-F5344CB8AC3E}">
        <p14:creationId xmlns:p14="http://schemas.microsoft.com/office/powerpoint/2010/main" val="198273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89BB-0A14-0A43-8783-FE2C450F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740" y="2618876"/>
            <a:ext cx="2621851" cy="3135743"/>
          </a:xfrm>
        </p:spPr>
        <p:txBody>
          <a:bodyPr anchor="t">
            <a:normAutofit/>
          </a:bodyPr>
          <a:lstStyle>
            <a:lvl1pPr>
              <a:defRPr sz="1575">
                <a:solidFill>
                  <a:srgbClr val="FBAD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CAE03-D3E2-8F43-B305-57FE6AF42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8740" y="1511814"/>
            <a:ext cx="2621851" cy="845480"/>
          </a:xfrm>
        </p:spPr>
        <p:txBody>
          <a:bodyPr anchor="b">
            <a:noAutofit/>
          </a:bodyPr>
          <a:lstStyle>
            <a:lvl1pPr marL="0" indent="0">
              <a:buNone/>
              <a:defRPr sz="900">
                <a:solidFill>
                  <a:srgbClr val="8E8F90"/>
                </a:solidFill>
                <a:latin typeface="+mj-lt"/>
              </a:defRPr>
            </a:lvl1pPr>
            <a:lvl2pPr marL="192867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34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4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3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0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29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72D3-0293-794A-BC6B-0054620C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91D025-DE76-4148-BE00-EC87A81113E3}"/>
              </a:ext>
            </a:extLst>
          </p:cNvPr>
          <p:cNvCxnSpPr>
            <a:cxnSpLocks/>
          </p:cNvCxnSpPr>
          <p:nvPr userDrawn="1"/>
        </p:nvCxnSpPr>
        <p:spPr>
          <a:xfrm>
            <a:off x="5888736" y="2487681"/>
            <a:ext cx="3255264" cy="0"/>
          </a:xfrm>
          <a:prstGeom prst="line">
            <a:avLst/>
          </a:prstGeom>
          <a:ln w="50800">
            <a:solidFill>
              <a:srgbClr val="FBAD2E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4D5FADA-86A3-044D-B1E7-9C80E9107C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6000"/>
          </a:blip>
          <a:srcRect l="7524" t="10768" r="7524" b="10768"/>
          <a:stretch/>
        </p:blipFill>
        <p:spPr>
          <a:xfrm>
            <a:off x="0" y="0"/>
            <a:ext cx="5577840" cy="6858000"/>
          </a:xfrm>
          <a:prstGeom prst="rect">
            <a:avLst/>
          </a:prstGeom>
          <a:solidFill>
            <a:srgbClr val="FBAD2E"/>
          </a:solidFill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4B90693-DC03-9040-BA13-10429DAB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522FB5-1075-374B-85FA-76B16B4FB8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77F346-5987-F644-BAF4-46D4AC5288D9}"/>
              </a:ext>
            </a:extLst>
          </p:cNvPr>
          <p:cNvSpPr/>
          <p:nvPr userDrawn="1"/>
        </p:nvSpPr>
        <p:spPr>
          <a:xfrm>
            <a:off x="0" y="0"/>
            <a:ext cx="9144000" cy="1295064"/>
          </a:xfrm>
          <a:prstGeom prst="rect">
            <a:avLst/>
          </a:prstGeom>
          <a:solidFill>
            <a:srgbClr val="FBAD2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C5A65AB-1DB5-4443-9582-EB609F77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9377825-0BD2-CB43-86C3-2764A5DAF81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9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29220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C00A54-17A3-094A-A99C-1ABCA12BFE0E}"/>
              </a:ext>
            </a:extLst>
          </p:cNvPr>
          <p:cNvSpPr/>
          <p:nvPr userDrawn="1"/>
        </p:nvSpPr>
        <p:spPr>
          <a:xfrm>
            <a:off x="0" y="0"/>
            <a:ext cx="9144000" cy="1295064"/>
          </a:xfrm>
          <a:prstGeom prst="rect">
            <a:avLst/>
          </a:prstGeom>
          <a:solidFill>
            <a:srgbClr val="C61C8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</p:spTree>
    <p:extLst>
      <p:ext uri="{BB962C8B-B14F-4D97-AF65-F5344CB8AC3E}">
        <p14:creationId xmlns:p14="http://schemas.microsoft.com/office/powerpoint/2010/main" val="1880779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01174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888736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14946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6158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35537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8015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89BB-0A14-0A43-8783-FE2C450F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740" y="2618876"/>
            <a:ext cx="2621851" cy="3135743"/>
          </a:xfrm>
        </p:spPr>
        <p:txBody>
          <a:bodyPr anchor="t">
            <a:normAutofit/>
          </a:bodyPr>
          <a:lstStyle>
            <a:lvl1pPr>
              <a:defRPr sz="1575">
                <a:solidFill>
                  <a:srgbClr val="97298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CAE03-D3E2-8F43-B305-57FE6AF42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8740" y="1511814"/>
            <a:ext cx="2621851" cy="845480"/>
          </a:xfrm>
        </p:spPr>
        <p:txBody>
          <a:bodyPr anchor="b">
            <a:noAutofit/>
          </a:bodyPr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192867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34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4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3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0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29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72D3-0293-794A-BC6B-0054620C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91D025-DE76-4148-BE00-EC87A81113E3}"/>
              </a:ext>
            </a:extLst>
          </p:cNvPr>
          <p:cNvCxnSpPr>
            <a:cxnSpLocks/>
          </p:cNvCxnSpPr>
          <p:nvPr userDrawn="1"/>
        </p:nvCxnSpPr>
        <p:spPr>
          <a:xfrm>
            <a:off x="5888736" y="2487681"/>
            <a:ext cx="3255264" cy="0"/>
          </a:xfrm>
          <a:prstGeom prst="line">
            <a:avLst/>
          </a:prstGeom>
          <a:ln w="50800">
            <a:solidFill>
              <a:srgbClr val="97298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4D5FADA-86A3-044D-B1E7-9C80E9107C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6000"/>
          </a:blip>
          <a:srcRect l="7524" t="10768" r="7524" b="10768"/>
          <a:stretch/>
        </p:blipFill>
        <p:spPr>
          <a:xfrm>
            <a:off x="0" y="0"/>
            <a:ext cx="5577840" cy="6858000"/>
          </a:xfrm>
          <a:prstGeom prst="rect">
            <a:avLst/>
          </a:prstGeom>
          <a:solidFill>
            <a:srgbClr val="97298F"/>
          </a:solidFill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4B90693-DC03-9040-BA13-10429DAB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522FB5-1075-374B-85FA-76B16B4FB8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83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18411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23108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85988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E868177-6896-E849-8188-287BD2AA6653}"/>
              </a:ext>
            </a:extLst>
          </p:cNvPr>
          <p:cNvSpPr/>
          <p:nvPr userDrawn="1"/>
        </p:nvSpPr>
        <p:spPr>
          <a:xfrm>
            <a:off x="-4459" y="0"/>
            <a:ext cx="9144000" cy="1295064"/>
          </a:xfrm>
          <a:prstGeom prst="rect">
            <a:avLst/>
          </a:prstGeom>
          <a:solidFill>
            <a:srgbClr val="97298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CBF80B-70C0-DE40-9B2F-11B0C84DE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5E6F6-A378-CB41-AFB4-E61F1C4F09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610" y="6492883"/>
            <a:ext cx="3086100" cy="365125"/>
          </a:xfrm>
        </p:spPr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63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E868177-6896-E849-8188-287BD2AA6653}"/>
              </a:ext>
            </a:extLst>
          </p:cNvPr>
          <p:cNvSpPr/>
          <p:nvPr userDrawn="1"/>
        </p:nvSpPr>
        <p:spPr>
          <a:xfrm>
            <a:off x="-4459" y="0"/>
            <a:ext cx="9144000" cy="1295064"/>
          </a:xfrm>
          <a:prstGeom prst="rect">
            <a:avLst/>
          </a:prstGeom>
          <a:solidFill>
            <a:srgbClr val="97298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CBF80B-70C0-DE40-9B2F-11B0C84DE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5E6F6-A378-CB41-AFB4-E61F1C4F09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610" y="6492883"/>
            <a:ext cx="3086100" cy="365125"/>
          </a:xfrm>
        </p:spPr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9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89BB-0A14-0A43-8783-FE2C450F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740" y="2618876"/>
            <a:ext cx="2621851" cy="3135743"/>
          </a:xfrm>
        </p:spPr>
        <p:txBody>
          <a:bodyPr anchor="t">
            <a:normAutofit/>
          </a:bodyPr>
          <a:lstStyle>
            <a:lvl1pPr>
              <a:defRPr sz="1575">
                <a:solidFill>
                  <a:srgbClr val="C61C8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CAE03-D3E2-8F43-B305-57FE6AF42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8740" y="1511814"/>
            <a:ext cx="2621851" cy="845480"/>
          </a:xfrm>
        </p:spPr>
        <p:txBody>
          <a:bodyPr anchor="b">
            <a:noAutofit/>
          </a:bodyPr>
          <a:lstStyle>
            <a:lvl1pPr marL="0" indent="0">
              <a:buNone/>
              <a:defRPr sz="900">
                <a:solidFill>
                  <a:srgbClr val="8E8F90"/>
                </a:solidFill>
                <a:latin typeface="+mj-lt"/>
              </a:defRPr>
            </a:lvl1pPr>
            <a:lvl2pPr marL="192867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34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4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3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0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29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72D3-0293-794A-BC6B-0054620C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91D025-DE76-4148-BE00-EC87A81113E3}"/>
              </a:ext>
            </a:extLst>
          </p:cNvPr>
          <p:cNvCxnSpPr>
            <a:cxnSpLocks/>
          </p:cNvCxnSpPr>
          <p:nvPr userDrawn="1"/>
        </p:nvCxnSpPr>
        <p:spPr>
          <a:xfrm>
            <a:off x="5888736" y="2487681"/>
            <a:ext cx="3255264" cy="0"/>
          </a:xfrm>
          <a:prstGeom prst="line">
            <a:avLst/>
          </a:prstGeom>
          <a:ln w="50800">
            <a:solidFill>
              <a:srgbClr val="C61C8C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4D5FADA-86A3-044D-B1E7-9C80E9107C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6000"/>
          </a:blip>
          <a:srcRect l="7524" t="10768" r="7524" b="10768"/>
          <a:stretch/>
        </p:blipFill>
        <p:spPr>
          <a:xfrm>
            <a:off x="0" y="0"/>
            <a:ext cx="5577840" cy="6858000"/>
          </a:xfrm>
          <a:prstGeom prst="rect">
            <a:avLst/>
          </a:prstGeom>
          <a:solidFill>
            <a:srgbClr val="C61C8C"/>
          </a:solidFill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4B90693-DC03-9040-BA13-10429DAB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522FB5-1075-374B-85FA-76B16B4FB8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47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C00A54-17A3-094A-A99C-1ABCA12BFE0E}"/>
              </a:ext>
            </a:extLst>
          </p:cNvPr>
          <p:cNvSpPr/>
          <p:nvPr userDrawn="1"/>
        </p:nvSpPr>
        <p:spPr>
          <a:xfrm>
            <a:off x="0" y="0"/>
            <a:ext cx="9144000" cy="1295064"/>
          </a:xfrm>
          <a:prstGeom prst="rect">
            <a:avLst/>
          </a:prstGeom>
          <a:solidFill>
            <a:srgbClr val="C61C8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D652CD-CCB3-5A47-9DB0-075322D2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3CEF5E-8F5E-FB4D-9DF8-31A1C789DE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66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89BB-0A14-0A43-8783-FE2C450F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740" y="2618876"/>
            <a:ext cx="2621851" cy="3135743"/>
          </a:xfrm>
        </p:spPr>
        <p:txBody>
          <a:bodyPr anchor="t">
            <a:normAutofit/>
          </a:bodyPr>
          <a:lstStyle>
            <a:lvl1pPr>
              <a:defRPr sz="1575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CAE03-D3E2-8F43-B305-57FE6AF42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8740" y="1511814"/>
            <a:ext cx="2621851" cy="845480"/>
          </a:xfrm>
        </p:spPr>
        <p:txBody>
          <a:bodyPr anchor="b">
            <a:noAutofit/>
          </a:bodyPr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192867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34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4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3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0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29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72D3-0293-794A-BC6B-0054620C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91D025-DE76-4148-BE00-EC87A81113E3}"/>
              </a:ext>
            </a:extLst>
          </p:cNvPr>
          <p:cNvCxnSpPr>
            <a:cxnSpLocks/>
          </p:cNvCxnSpPr>
          <p:nvPr userDrawn="1"/>
        </p:nvCxnSpPr>
        <p:spPr>
          <a:xfrm>
            <a:off x="5888736" y="2487681"/>
            <a:ext cx="3255264" cy="0"/>
          </a:xfrm>
          <a:prstGeom prst="line">
            <a:avLst/>
          </a:prstGeom>
          <a:ln w="50800">
            <a:solidFill>
              <a:schemeClr val="accent3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4D5FADA-86A3-044D-B1E7-9C80E9107C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6000"/>
          </a:blip>
          <a:srcRect l="7524" t="10768" r="7524" b="10768"/>
          <a:stretch/>
        </p:blipFill>
        <p:spPr>
          <a:xfrm>
            <a:off x="0" y="0"/>
            <a:ext cx="5577840" cy="6858000"/>
          </a:xfrm>
          <a:prstGeom prst="rect">
            <a:avLst/>
          </a:prstGeom>
          <a:solidFill>
            <a:srgbClr val="AFC033"/>
          </a:solidFill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4B90693-DC03-9040-BA13-10429DAB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522FB5-1075-374B-85FA-76B16B4FB8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5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77F346-5987-F644-BAF4-46D4AC5288D9}"/>
              </a:ext>
            </a:extLst>
          </p:cNvPr>
          <p:cNvSpPr/>
          <p:nvPr userDrawn="1"/>
        </p:nvSpPr>
        <p:spPr>
          <a:xfrm>
            <a:off x="0" y="0"/>
            <a:ext cx="9144000" cy="12950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C5A65AB-1DB5-4443-9582-EB609F77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9377825-0BD2-CB43-86C3-2764A5DAF81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68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89BB-0A14-0A43-8783-FE2C450F0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740" y="2618876"/>
            <a:ext cx="2621851" cy="3135743"/>
          </a:xfrm>
        </p:spPr>
        <p:txBody>
          <a:bodyPr anchor="t">
            <a:normAutofit/>
          </a:bodyPr>
          <a:lstStyle>
            <a:lvl1pPr>
              <a:defRPr sz="1575">
                <a:solidFill>
                  <a:srgbClr val="00B6B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CAE03-D3E2-8F43-B305-57FE6AF42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8740" y="1511814"/>
            <a:ext cx="2621851" cy="845480"/>
          </a:xfrm>
        </p:spPr>
        <p:txBody>
          <a:bodyPr anchor="b">
            <a:noAutofit/>
          </a:bodyPr>
          <a:lstStyle>
            <a:lvl1pPr marL="0" indent="0">
              <a:buNone/>
              <a:defRPr sz="900">
                <a:solidFill>
                  <a:srgbClr val="8E8F90"/>
                </a:solidFill>
                <a:latin typeface="+mj-lt"/>
              </a:defRPr>
            </a:lvl1pPr>
            <a:lvl2pPr marL="192867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34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4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3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01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06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293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72D3-0293-794A-BC6B-0054620C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91D025-DE76-4148-BE00-EC87A81113E3}"/>
              </a:ext>
            </a:extLst>
          </p:cNvPr>
          <p:cNvCxnSpPr>
            <a:cxnSpLocks/>
          </p:cNvCxnSpPr>
          <p:nvPr userDrawn="1"/>
        </p:nvCxnSpPr>
        <p:spPr>
          <a:xfrm>
            <a:off x="5888736" y="2487681"/>
            <a:ext cx="3255264" cy="0"/>
          </a:xfrm>
          <a:prstGeom prst="line">
            <a:avLst/>
          </a:prstGeom>
          <a:ln w="50800">
            <a:solidFill>
              <a:srgbClr val="00B6B7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4D5FADA-86A3-044D-B1E7-9C80E9107C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6000"/>
          </a:blip>
          <a:srcRect l="7524" t="10768" r="7524" b="10768"/>
          <a:stretch/>
        </p:blipFill>
        <p:spPr>
          <a:xfrm>
            <a:off x="0" y="0"/>
            <a:ext cx="5577840" cy="6858000"/>
          </a:xfrm>
          <a:prstGeom prst="rect">
            <a:avLst/>
          </a:prstGeom>
          <a:solidFill>
            <a:srgbClr val="00B6B7"/>
          </a:solidFill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4B90693-DC03-9040-BA13-10429DAB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522FB5-1075-374B-85FA-76B16B4FB8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91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06086-1914-2543-9E2A-684C7B87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202-570D-7B4E-89D8-28EF648D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4390-517E-9640-AC9D-8AF082242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77F346-5987-F644-BAF4-46D4AC5288D9}"/>
              </a:ext>
            </a:extLst>
          </p:cNvPr>
          <p:cNvSpPr/>
          <p:nvPr userDrawn="1"/>
        </p:nvSpPr>
        <p:spPr>
          <a:xfrm>
            <a:off x="0" y="0"/>
            <a:ext cx="9144000" cy="1295064"/>
          </a:xfrm>
          <a:prstGeom prst="rect">
            <a:avLst/>
          </a:prstGeom>
          <a:solidFill>
            <a:srgbClr val="00B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76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C5A65AB-1DB5-4443-9582-EB609F77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12792"/>
            <a:ext cx="8323447" cy="1282273"/>
          </a:xfrm>
        </p:spPr>
        <p:txBody>
          <a:bodyPr anchor="ctr" anchorCtr="0">
            <a:normAutofit/>
          </a:bodyPr>
          <a:lstStyle>
            <a:lvl1pPr>
              <a:defRPr sz="15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9377825-0BD2-CB43-86C3-2764A5DAF81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278" y="1638078"/>
            <a:ext cx="8323447" cy="45117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91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CA589-AB61-5A41-9E23-870718F7C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78" y="365130"/>
            <a:ext cx="8323447" cy="10690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2F728-AC05-2043-870E-A57EAC6AB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0278" y="1665172"/>
            <a:ext cx="8323447" cy="4511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90B75-0F9A-254E-8CC6-13B1D22D1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610" y="649288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Help at Home LLC.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63695-D215-9742-9CB7-12934CD77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6597" y="6492882"/>
            <a:ext cx="307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11D866-3278-EF45-A2B1-C10113DF1A7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46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4" r:id="rId2"/>
    <p:sldLayoutId id="2147483665" r:id="rId3"/>
    <p:sldLayoutId id="2147483666" r:id="rId4"/>
    <p:sldLayoutId id="2147483655" r:id="rId5"/>
    <p:sldLayoutId id="2147483667" r:id="rId6"/>
    <p:sldLayoutId id="214748365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385734" rtl="0" eaLnBrk="1" latinLnBrk="0" hangingPunct="1">
        <a:lnSpc>
          <a:spcPct val="90000"/>
        </a:lnSpc>
        <a:spcBef>
          <a:spcPct val="0"/>
        </a:spcBef>
        <a:buNone/>
        <a:defRPr sz="18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85734" rtl="0" eaLnBrk="1" latinLnBrk="0" hangingPunct="1">
        <a:lnSpc>
          <a:spcPct val="90000"/>
        </a:lnSpc>
        <a:spcBef>
          <a:spcPts val="422"/>
        </a:spcBef>
        <a:buFontTx/>
        <a:buNone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89301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168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34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01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768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635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502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369" indent="-96434" algn="l" defTabSz="385734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67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34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01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468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335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01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068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2935" algn="l" defTabSz="385734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Help at Home LLC.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54390-517E-9640-AC9D-8AF0822421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11D866-3278-EF45-A2B1-C10113DF1A7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8487" y="6588856"/>
            <a:ext cx="162867" cy="16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6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helpathome.com/hc/en-us/articles/4415454049303-Form-320-Employee-Incident-Packet-" TargetMode="External"/><Relationship Id="rId7" Type="http://schemas.openxmlformats.org/officeDocument/2006/relationships/image" Target="../media/image5.jpg"/><Relationship Id="rId2" Type="http://schemas.openxmlformats.org/officeDocument/2006/relationships/hyperlink" Target="https://support.helpathome.com/hc/en-us/articles/5133601639703-Reporting-Employee-Incidents-Workers-Compensation-Company-Owned-Auto-" TargetMode="External"/><Relationship Id="rId1" Type="http://schemas.openxmlformats.org/officeDocument/2006/relationships/slideLayout" Target="../slideLayouts/slideLayout23.xml"/><Relationship Id="rId6" Type="http://schemas.openxmlformats.org/officeDocument/2006/relationships/hyperlink" Target="https://support.helpathome.com/hc/en-us/articles/5133647306007-Reporting-Client-Incidents" TargetMode="External"/><Relationship Id="rId5" Type="http://schemas.openxmlformats.org/officeDocument/2006/relationships/hyperlink" Target="http://www.corvel.com/" TargetMode="External"/><Relationship Id="rId4" Type="http://schemas.openxmlformats.org/officeDocument/2006/relationships/hyperlink" Target="mailto:RiskManagement@helpathom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6365" y="6450368"/>
            <a:ext cx="637324" cy="365522"/>
          </a:xfrm>
        </p:spPr>
        <p:txBody>
          <a:bodyPr/>
          <a:lstStyle/>
          <a:p>
            <a:pPr algn="l"/>
            <a:r>
              <a:rPr lang="en-US" dirty="0"/>
              <a:t>7-2023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2069" y="1381140"/>
            <a:ext cx="88198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u="sng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Employee Events:</a:t>
            </a:r>
          </a:p>
          <a:p>
            <a:endParaRPr lang="en-US" sz="1100" b="1" i="1" u="sng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24/7 Work Injury Nurse Line:  </a:t>
            </a:r>
            <a:r>
              <a:rPr lang="en-US" sz="1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(877)764-3574</a:t>
            </a:r>
          </a:p>
          <a:p>
            <a:endParaRPr lang="en-US" sz="1100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 Injury Nurse Line: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Employees </a:t>
            </a:r>
            <a:r>
              <a:rPr lang="en-US" sz="1100" b="1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call the </a:t>
            </a: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 Injury Nurse Line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discuss their injury with a nurse and, if further care is needed,  be referred to an in-network clinic. In case of an emergency or severe injury, the Employee should go to the Emergency Room, but the Employee </a:t>
            </a:r>
            <a:r>
              <a:rPr lang="en-US" sz="1100" b="1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call the </a:t>
            </a: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 Injury Nurse Line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after their visit.</a:t>
            </a:r>
          </a:p>
          <a:p>
            <a:endParaRPr lang="en-US" sz="1100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Internal Event Reporting Portal: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Managers/Supervisors </a:t>
            </a:r>
            <a:r>
              <a:rPr lang="en-US" sz="1100" b="1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report all Employee events using the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Internal Event Reporting Portal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Employee Incident Packet: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Managers/Supervisors </a:t>
            </a:r>
            <a:r>
              <a:rPr lang="en-US" sz="1100" b="1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have the Employee complete the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Incident Packet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and send the completed documents to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RiskManagement@helpathome.com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*</a:t>
            </a:r>
            <a:r>
              <a:rPr lang="en-US" sz="1100" b="1" u="sng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Illinois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the </a:t>
            </a: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referred </a:t>
            </a: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rovider </a:t>
            </a:r>
            <a:r>
              <a:rPr lang="en-US" sz="1100" b="1" dirty="0">
                <a:solidFill>
                  <a:srgbClr val="97298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rogram form </a:t>
            </a:r>
            <a:r>
              <a:rPr lang="en-US" sz="1100" b="1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also be signed and sent to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RiskManagement@helpathome.com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. Event reporting through the Portal must be done immediately even if receipt of these documents has not been completed.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i="1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i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the Employee will be off for more than 5 days, Managers/Supervisors should review the FMLA/LOA policy as these run concurrently with workers’ compensation.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b="1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IL, IN, MO, KY, GA, PA, SC, MI Employees cannot treat with their own doctor or treatment will be denied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 They must utilize a Corvel network doctor as directed from the Work Injury Nurse Line or go to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5"/>
              </a:rPr>
              <a:t>www.Corvel.com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then PPO Lookup.</a:t>
            </a:r>
            <a:endParaRPr lang="en-US" sz="1100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US" sz="1100" u="sng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1100" b="1" i="1" u="sng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Auto Events:</a:t>
            </a:r>
          </a:p>
          <a:p>
            <a:endParaRPr lang="en-US" sz="1100" b="1" i="1" u="sng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Events involving company-owned vehicles must be reported via the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Internal Event Reporting Portal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a client is injured, the event must also be reported via the 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6"/>
              </a:rPr>
              <a:t>Client Incident Portal</a:t>
            </a: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0C0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Route details, including where the Employee was driving to &amp; from, must be provided in the portal submissions.</a:t>
            </a:r>
            <a:endParaRPr lang="en-US" sz="1100" b="1" i="1" u="sng" dirty="0">
              <a:solidFill>
                <a:srgbClr val="0A0C0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0903" y="380083"/>
            <a:ext cx="6871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 Reporting Instructions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69955" y="136523"/>
            <a:ext cx="1083734" cy="10469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875" y="298299"/>
            <a:ext cx="996950" cy="51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783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ELP_AT_HOME">
      <a:dk1>
        <a:srgbClr val="404041"/>
      </a:dk1>
      <a:lt1>
        <a:srgbClr val="FFFFFF"/>
      </a:lt1>
      <a:dk2>
        <a:srgbClr val="6D1D68"/>
      </a:dk2>
      <a:lt2>
        <a:srgbClr val="F4FBEF"/>
      </a:lt2>
      <a:accent1>
        <a:srgbClr val="96288E"/>
      </a:accent1>
      <a:accent2>
        <a:srgbClr val="C71A8D"/>
      </a:accent2>
      <a:accent3>
        <a:srgbClr val="AFC033"/>
      </a:accent3>
      <a:accent4>
        <a:srgbClr val="00B6B6"/>
      </a:accent4>
      <a:accent5>
        <a:srgbClr val="FBAC2E"/>
      </a:accent5>
      <a:accent6>
        <a:srgbClr val="B9BABD"/>
      </a:accent6>
      <a:hlink>
        <a:srgbClr val="C71A8D"/>
      </a:hlink>
      <a:folHlink>
        <a:srgbClr val="AFC03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2239</TotalTime>
  <Words>314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1_Office Theme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Alexander Cardona</cp:lastModifiedBy>
  <cp:revision>233</cp:revision>
  <cp:lastPrinted>2019-11-11T17:02:35Z</cp:lastPrinted>
  <dcterms:created xsi:type="dcterms:W3CDTF">2019-08-05T23:46:53Z</dcterms:created>
  <dcterms:modified xsi:type="dcterms:W3CDTF">2023-07-28T17:51:50Z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d5d322d-32bf-4bf5-b158-5f4f2387fdee_Enabled">
    <vt:lpwstr>true</vt:lpwstr>
  </property>
  <property fmtid="{D5CDD505-2E9C-101B-9397-08002B2CF9AE}" pid="3" name="MSIP_Label_6d5d322d-32bf-4bf5-b158-5f4f2387fdee_SetDate">
    <vt:lpwstr>2023-07-28T17:10:56Z</vt:lpwstr>
  </property>
  <property fmtid="{D5CDD505-2E9C-101B-9397-08002B2CF9AE}" pid="4" name="MSIP_Label_6d5d322d-32bf-4bf5-b158-5f4f2387fdee_Method">
    <vt:lpwstr>Standard</vt:lpwstr>
  </property>
  <property fmtid="{D5CDD505-2E9C-101B-9397-08002B2CF9AE}" pid="5" name="MSIP_Label_6d5d322d-32bf-4bf5-b158-5f4f2387fdee_Name">
    <vt:lpwstr>defa4170-0d19-0005-0004-bc88714345d2</vt:lpwstr>
  </property>
  <property fmtid="{D5CDD505-2E9C-101B-9397-08002B2CF9AE}" pid="6" name="MSIP_Label_6d5d322d-32bf-4bf5-b158-5f4f2387fdee_SiteId">
    <vt:lpwstr>2d9be6dc-3da9-4996-9537-6be529fe28d6</vt:lpwstr>
  </property>
  <property fmtid="{D5CDD505-2E9C-101B-9397-08002B2CF9AE}" pid="7" name="MSIP_Label_6d5d322d-32bf-4bf5-b158-5f4f2387fdee_ActionId">
    <vt:lpwstr>9985e20e-e839-4836-9f94-9657cea4b3fd</vt:lpwstr>
  </property>
  <property fmtid="{D5CDD505-2E9C-101B-9397-08002B2CF9AE}" pid="8" name="MSIP_Label_6d5d322d-32bf-4bf5-b158-5f4f2387fdee_ContentBits">
    <vt:lpwstr>0</vt:lpwstr>
  </property>
</Properties>
</file>