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61" r:id="rId6"/>
    <p:sldId id="264" r:id="rId7"/>
    <p:sldId id="262" r:id="rId8"/>
    <p:sldId id="258" r:id="rId9"/>
    <p:sldId id="266" r:id="rId10"/>
    <p:sldId id="265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F9BF31-2B9B-4C2D-88A6-3294DCB208B2}" v="73" dt="2023-11-21T22:34:56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431" autoAdjust="0"/>
  </p:normalViewPr>
  <p:slideViewPr>
    <p:cSldViewPr snapToGrid="0">
      <p:cViewPr>
        <p:scale>
          <a:sx n="110" d="100"/>
          <a:sy n="110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BER ARMUTH" userId="1afac324-5f3e-48e3-9b64-021ef0e7be17" providerId="ADAL" clId="{80F9BF31-2B9B-4C2D-88A6-3294DCB208B2}"/>
    <pc:docChg chg="undo custSel addSld modSld sldOrd">
      <pc:chgData name="AMBER ARMUTH" userId="1afac324-5f3e-48e3-9b64-021ef0e7be17" providerId="ADAL" clId="{80F9BF31-2B9B-4C2D-88A6-3294DCB208B2}" dt="2023-11-27T15:20:05.330" v="3619" actId="20577"/>
      <pc:docMkLst>
        <pc:docMk/>
      </pc:docMkLst>
      <pc:sldChg chg="addSp modSp mod setBg">
        <pc:chgData name="AMBER ARMUTH" userId="1afac324-5f3e-48e3-9b64-021ef0e7be17" providerId="ADAL" clId="{80F9BF31-2B9B-4C2D-88A6-3294DCB208B2}" dt="2023-11-10T19:00:06.242" v="1157" actId="26606"/>
        <pc:sldMkLst>
          <pc:docMk/>
          <pc:sldMk cId="4068112054" sldId="256"/>
        </pc:sldMkLst>
        <pc:spChg chg="mod">
          <ac:chgData name="AMBER ARMUTH" userId="1afac324-5f3e-48e3-9b64-021ef0e7be17" providerId="ADAL" clId="{80F9BF31-2B9B-4C2D-88A6-3294DCB208B2}" dt="2023-11-10T19:00:06.242" v="1157" actId="26606"/>
          <ac:spMkLst>
            <pc:docMk/>
            <pc:sldMk cId="4068112054" sldId="256"/>
            <ac:spMk id="2" creationId="{4D5C81C3-E4BF-3EFD-E3E8-5187C0C1A910}"/>
          </ac:spMkLst>
        </pc:spChg>
        <pc:spChg chg="mod">
          <ac:chgData name="AMBER ARMUTH" userId="1afac324-5f3e-48e3-9b64-021ef0e7be17" providerId="ADAL" clId="{80F9BF31-2B9B-4C2D-88A6-3294DCB208B2}" dt="2023-11-10T19:00:06.242" v="1157" actId="26606"/>
          <ac:spMkLst>
            <pc:docMk/>
            <pc:sldMk cId="4068112054" sldId="256"/>
            <ac:spMk id="3" creationId="{CAA7D70B-E67E-E200-9D5A-ED38787BB48F}"/>
          </ac:spMkLst>
        </pc:spChg>
        <pc:spChg chg="add">
          <ac:chgData name="AMBER ARMUTH" userId="1afac324-5f3e-48e3-9b64-021ef0e7be17" providerId="ADAL" clId="{80F9BF31-2B9B-4C2D-88A6-3294DCB208B2}" dt="2023-11-10T19:00:06.242" v="1157" actId="26606"/>
          <ac:spMkLst>
            <pc:docMk/>
            <pc:sldMk cId="4068112054" sldId="256"/>
            <ac:spMk id="10" creationId="{5A7802B6-FF37-40CF-A7E2-6F2A0D9A91EF}"/>
          </ac:spMkLst>
        </pc:spChg>
        <pc:picChg chg="add">
          <ac:chgData name="AMBER ARMUTH" userId="1afac324-5f3e-48e3-9b64-021ef0e7be17" providerId="ADAL" clId="{80F9BF31-2B9B-4C2D-88A6-3294DCB208B2}" dt="2023-11-10T19:00:06.242" v="1157" actId="26606"/>
          <ac:picMkLst>
            <pc:docMk/>
            <pc:sldMk cId="4068112054" sldId="256"/>
            <ac:picMk id="7" creationId="{9117BA8C-0299-342B-CC93-63422FA3A703}"/>
          </ac:picMkLst>
        </pc:picChg>
      </pc:sldChg>
      <pc:sldChg chg="addSp delSp modSp mod setBg">
        <pc:chgData name="AMBER ARMUTH" userId="1afac324-5f3e-48e3-9b64-021ef0e7be17" providerId="ADAL" clId="{80F9BF31-2B9B-4C2D-88A6-3294DCB208B2}" dt="2023-11-21T22:30:47.692" v="2424" actId="20577"/>
        <pc:sldMkLst>
          <pc:docMk/>
          <pc:sldMk cId="3555911523" sldId="257"/>
        </pc:sldMkLst>
        <pc:spChg chg="mod">
          <ac:chgData name="AMBER ARMUTH" userId="1afac324-5f3e-48e3-9b64-021ef0e7be17" providerId="ADAL" clId="{80F9BF31-2B9B-4C2D-88A6-3294DCB208B2}" dt="2023-11-10T19:00:20.996" v="1160" actId="26606"/>
          <ac:spMkLst>
            <pc:docMk/>
            <pc:sldMk cId="3555911523" sldId="257"/>
            <ac:spMk id="2" creationId="{8E69F210-95DA-E56E-6029-895A0D2409C1}"/>
          </ac:spMkLst>
        </pc:spChg>
        <pc:spChg chg="mod">
          <ac:chgData name="AMBER ARMUTH" userId="1afac324-5f3e-48e3-9b64-021ef0e7be17" providerId="ADAL" clId="{80F9BF31-2B9B-4C2D-88A6-3294DCB208B2}" dt="2023-11-21T22:30:47.692" v="2424" actId="20577"/>
          <ac:spMkLst>
            <pc:docMk/>
            <pc:sldMk cId="3555911523" sldId="257"/>
            <ac:spMk id="3" creationId="{CA237F63-7A05-82AB-68C5-E5C92145A76C}"/>
          </ac:spMkLst>
        </pc:spChg>
        <pc:spChg chg="add del">
          <ac:chgData name="AMBER ARMUTH" userId="1afac324-5f3e-48e3-9b64-021ef0e7be17" providerId="ADAL" clId="{80F9BF31-2B9B-4C2D-88A6-3294DCB208B2}" dt="2023-11-10T19:00:20.991" v="1159" actId="26606"/>
          <ac:spMkLst>
            <pc:docMk/>
            <pc:sldMk cId="3555911523" sldId="257"/>
            <ac:spMk id="8" creationId="{603AE127-802C-459A-A612-DB85B67F0DC0}"/>
          </ac:spMkLst>
        </pc:spChg>
        <pc:spChg chg="add del">
          <ac:chgData name="AMBER ARMUTH" userId="1afac324-5f3e-48e3-9b64-021ef0e7be17" providerId="ADAL" clId="{80F9BF31-2B9B-4C2D-88A6-3294DCB208B2}" dt="2023-11-10T19:00:20.991" v="1159" actId="26606"/>
          <ac:spMkLst>
            <pc:docMk/>
            <pc:sldMk cId="3555911523" sldId="257"/>
            <ac:spMk id="10" creationId="{9323D83D-50D6-4040-A58B-FCEA340F886A}"/>
          </ac:spMkLst>
        </pc:spChg>
        <pc:spChg chg="add del">
          <ac:chgData name="AMBER ARMUTH" userId="1afac324-5f3e-48e3-9b64-021ef0e7be17" providerId="ADAL" clId="{80F9BF31-2B9B-4C2D-88A6-3294DCB208B2}" dt="2023-11-10T19:00:20.991" v="1159" actId="26606"/>
          <ac:spMkLst>
            <pc:docMk/>
            <pc:sldMk cId="3555911523" sldId="257"/>
            <ac:spMk id="14" creationId="{F10FD715-4DCE-4779-B634-EC78315EA213}"/>
          </ac:spMkLst>
        </pc:spChg>
        <pc:cxnChg chg="add del">
          <ac:chgData name="AMBER ARMUTH" userId="1afac324-5f3e-48e3-9b64-021ef0e7be17" providerId="ADAL" clId="{80F9BF31-2B9B-4C2D-88A6-3294DCB208B2}" dt="2023-11-10T19:00:20.991" v="1159" actId="26606"/>
          <ac:cxnSpMkLst>
            <pc:docMk/>
            <pc:sldMk cId="3555911523" sldId="257"/>
            <ac:cxnSpMk id="12" creationId="{1A1FE6BB-DFB2-4080-9B5E-076EF5DDE67B}"/>
          </ac:cxnSpMkLst>
        </pc:cxnChg>
        <pc:cxnChg chg="add">
          <ac:chgData name="AMBER ARMUTH" userId="1afac324-5f3e-48e3-9b64-021ef0e7be17" providerId="ADAL" clId="{80F9BF31-2B9B-4C2D-88A6-3294DCB208B2}" dt="2023-11-10T19:00:20.996" v="1160" actId="26606"/>
          <ac:cxnSpMkLst>
            <pc:docMk/>
            <pc:sldMk cId="3555911523" sldId="257"/>
            <ac:cxnSpMk id="16" creationId="{0B5F7E3B-C5F1-40E0-A491-558BAFBC1127}"/>
          </ac:cxnSpMkLst>
        </pc:cxnChg>
      </pc:sldChg>
      <pc:sldChg chg="addSp delSp modSp mod ord setBg">
        <pc:chgData name="AMBER ARMUTH" userId="1afac324-5f3e-48e3-9b64-021ef0e7be17" providerId="ADAL" clId="{80F9BF31-2B9B-4C2D-88A6-3294DCB208B2}" dt="2023-11-27T15:11:12.776" v="3246" actId="20577"/>
        <pc:sldMkLst>
          <pc:docMk/>
          <pc:sldMk cId="3602629449" sldId="258"/>
        </pc:sldMkLst>
        <pc:spChg chg="mod">
          <ac:chgData name="AMBER ARMUTH" userId="1afac324-5f3e-48e3-9b64-021ef0e7be17" providerId="ADAL" clId="{80F9BF31-2B9B-4C2D-88A6-3294DCB208B2}" dt="2023-11-10T19:05:47.357" v="1171" actId="26606"/>
          <ac:spMkLst>
            <pc:docMk/>
            <pc:sldMk cId="3602629449" sldId="258"/>
            <ac:spMk id="2" creationId="{47BA700E-7A3D-B9A8-A607-C48A2A4C7DE3}"/>
          </ac:spMkLst>
        </pc:spChg>
        <pc:spChg chg="mod">
          <ac:chgData name="AMBER ARMUTH" userId="1afac324-5f3e-48e3-9b64-021ef0e7be17" providerId="ADAL" clId="{80F9BF31-2B9B-4C2D-88A6-3294DCB208B2}" dt="2023-11-27T15:11:12.776" v="3246" actId="20577"/>
          <ac:spMkLst>
            <pc:docMk/>
            <pc:sldMk cId="3602629449" sldId="258"/>
            <ac:spMk id="7" creationId="{5C26C1B9-4552-95BD-90BE-A530A3A8DEE2}"/>
          </ac:spMkLst>
        </pc:spChg>
        <pc:spChg chg="add">
          <ac:chgData name="AMBER ARMUTH" userId="1afac324-5f3e-48e3-9b64-021ef0e7be17" providerId="ADAL" clId="{80F9BF31-2B9B-4C2D-88A6-3294DCB208B2}" dt="2023-11-10T19:05:47.357" v="1171" actId="26606"/>
          <ac:spMkLst>
            <pc:docMk/>
            <pc:sldMk cId="3602629449" sldId="258"/>
            <ac:spMk id="24" creationId="{9F4444CE-BC8D-4D61-B303-4C05614E62AB}"/>
          </ac:spMkLst>
        </pc:spChg>
        <pc:spChg chg="add">
          <ac:chgData name="AMBER ARMUTH" userId="1afac324-5f3e-48e3-9b64-021ef0e7be17" providerId="ADAL" clId="{80F9BF31-2B9B-4C2D-88A6-3294DCB208B2}" dt="2023-11-10T19:05:47.357" v="1171" actId="26606"/>
          <ac:spMkLst>
            <pc:docMk/>
            <pc:sldMk cId="3602629449" sldId="258"/>
            <ac:spMk id="26" creationId="{62423CA5-E2E1-4789-B759-9906C1C94063}"/>
          </ac:spMkLst>
        </pc:spChg>
        <pc:spChg chg="add">
          <ac:chgData name="AMBER ARMUTH" userId="1afac324-5f3e-48e3-9b64-021ef0e7be17" providerId="ADAL" clId="{80F9BF31-2B9B-4C2D-88A6-3294DCB208B2}" dt="2023-11-10T19:05:47.357" v="1171" actId="26606"/>
          <ac:spMkLst>
            <pc:docMk/>
            <pc:sldMk cId="3602629449" sldId="258"/>
            <ac:spMk id="28" creationId="{73772B81-181F-48B7-8826-4D9686D15DF5}"/>
          </ac:spMkLst>
        </pc:spChg>
        <pc:spChg chg="add">
          <ac:chgData name="AMBER ARMUTH" userId="1afac324-5f3e-48e3-9b64-021ef0e7be17" providerId="ADAL" clId="{80F9BF31-2B9B-4C2D-88A6-3294DCB208B2}" dt="2023-11-10T19:05:47.357" v="1171" actId="26606"/>
          <ac:spMkLst>
            <pc:docMk/>
            <pc:sldMk cId="3602629449" sldId="258"/>
            <ac:spMk id="30" creationId="{B2205F6E-03C6-4E92-877C-E2482F6599AA}"/>
          </ac:spMkLst>
        </pc:spChg>
        <pc:grpChg chg="add">
          <ac:chgData name="AMBER ARMUTH" userId="1afac324-5f3e-48e3-9b64-021ef0e7be17" providerId="ADAL" clId="{80F9BF31-2B9B-4C2D-88A6-3294DCB208B2}" dt="2023-11-10T19:05:47.357" v="1171" actId="26606"/>
          <ac:grpSpMkLst>
            <pc:docMk/>
            <pc:sldMk cId="3602629449" sldId="258"/>
            <ac:grpSpMk id="9" creationId="{1F2B4773-3207-44CC-B7AC-892B70498211}"/>
          </ac:grpSpMkLst>
        </pc:grpChg>
        <pc:grpChg chg="add del">
          <ac:chgData name="AMBER ARMUTH" userId="1afac324-5f3e-48e3-9b64-021ef0e7be17" providerId="ADAL" clId="{80F9BF31-2B9B-4C2D-88A6-3294DCB208B2}" dt="2023-11-10T19:05:26.597" v="1170" actId="26606"/>
          <ac:grpSpMkLst>
            <pc:docMk/>
            <pc:sldMk cId="3602629449" sldId="258"/>
            <ac:grpSpMk id="12" creationId="{1F2B4773-3207-44CC-B7AC-892B70498211}"/>
          </ac:grpSpMkLst>
        </pc:grpChg>
        <pc:picChg chg="mod ord">
          <ac:chgData name="AMBER ARMUTH" userId="1afac324-5f3e-48e3-9b64-021ef0e7be17" providerId="ADAL" clId="{80F9BF31-2B9B-4C2D-88A6-3294DCB208B2}" dt="2023-11-10T19:05:57.928" v="1173" actId="1076"/>
          <ac:picMkLst>
            <pc:docMk/>
            <pc:sldMk cId="3602629449" sldId="258"/>
            <ac:picMk id="5" creationId="{24767743-CC31-F8BF-B339-EC8447732C25}"/>
          </ac:picMkLst>
        </pc:picChg>
      </pc:sldChg>
      <pc:sldChg chg="modSp mod ord">
        <pc:chgData name="AMBER ARMUTH" userId="1afac324-5f3e-48e3-9b64-021ef0e7be17" providerId="ADAL" clId="{80F9BF31-2B9B-4C2D-88A6-3294DCB208B2}" dt="2023-11-27T14:59:15.704" v="2537" actId="1076"/>
        <pc:sldMkLst>
          <pc:docMk/>
          <pc:sldMk cId="2308470422" sldId="259"/>
        </pc:sldMkLst>
        <pc:spChg chg="mod">
          <ac:chgData name="AMBER ARMUTH" userId="1afac324-5f3e-48e3-9b64-021ef0e7be17" providerId="ADAL" clId="{80F9BF31-2B9B-4C2D-88A6-3294DCB208B2}" dt="2023-11-10T18:59:28.586" v="1156"/>
          <ac:spMkLst>
            <pc:docMk/>
            <pc:sldMk cId="2308470422" sldId="259"/>
            <ac:spMk id="5" creationId="{23A26D4B-CF7C-F3E8-1BA0-BFF3DE09CDD8}"/>
          </ac:spMkLst>
        </pc:spChg>
        <pc:spChg chg="mod">
          <ac:chgData name="AMBER ARMUTH" userId="1afac324-5f3e-48e3-9b64-021ef0e7be17" providerId="ADAL" clId="{80F9BF31-2B9B-4C2D-88A6-3294DCB208B2}" dt="2023-11-27T14:57:34.677" v="2533" actId="20577"/>
          <ac:spMkLst>
            <pc:docMk/>
            <pc:sldMk cId="2308470422" sldId="259"/>
            <ac:spMk id="6" creationId="{CE644DFA-B00D-4D0C-FD9F-3F720291D7AE}"/>
          </ac:spMkLst>
        </pc:spChg>
        <pc:picChg chg="mod">
          <ac:chgData name="AMBER ARMUTH" userId="1afac324-5f3e-48e3-9b64-021ef0e7be17" providerId="ADAL" clId="{80F9BF31-2B9B-4C2D-88A6-3294DCB208B2}" dt="2023-11-27T14:59:15.704" v="2537" actId="1076"/>
          <ac:picMkLst>
            <pc:docMk/>
            <pc:sldMk cId="2308470422" sldId="259"/>
            <ac:picMk id="8" creationId="{576660B6-77F4-CCBB-8B49-F7B3455170D7}"/>
          </ac:picMkLst>
        </pc:picChg>
      </pc:sldChg>
      <pc:sldChg chg="addSp delSp modSp mod ord chgLayout">
        <pc:chgData name="AMBER ARMUTH" userId="1afac324-5f3e-48e3-9b64-021ef0e7be17" providerId="ADAL" clId="{80F9BF31-2B9B-4C2D-88A6-3294DCB208B2}" dt="2023-11-21T22:29:11.524" v="2380" actId="20577"/>
        <pc:sldMkLst>
          <pc:docMk/>
          <pc:sldMk cId="2882306937" sldId="260"/>
        </pc:sldMkLst>
        <pc:spChg chg="mod ord">
          <ac:chgData name="AMBER ARMUTH" userId="1afac324-5f3e-48e3-9b64-021ef0e7be17" providerId="ADAL" clId="{80F9BF31-2B9B-4C2D-88A6-3294DCB208B2}" dt="2023-11-21T22:29:11.524" v="2380" actId="20577"/>
          <ac:spMkLst>
            <pc:docMk/>
            <pc:sldMk cId="2882306937" sldId="260"/>
            <ac:spMk id="2" creationId="{9B354B45-A5F7-3BC6-5C23-75BEF9407DD0}"/>
          </ac:spMkLst>
        </pc:spChg>
        <pc:spChg chg="del mod">
          <ac:chgData name="AMBER ARMUTH" userId="1afac324-5f3e-48e3-9b64-021ef0e7be17" providerId="ADAL" clId="{80F9BF31-2B9B-4C2D-88A6-3294DCB208B2}" dt="2023-11-10T19:00:38.672" v="1161" actId="26606"/>
          <ac:spMkLst>
            <pc:docMk/>
            <pc:sldMk cId="2882306937" sldId="260"/>
            <ac:spMk id="3" creationId="{4B6A83B1-94C2-6271-CABA-10E36D5544F5}"/>
          </ac:spMkLst>
        </pc:spChg>
        <pc:spChg chg="add del mod">
          <ac:chgData name="AMBER ARMUTH" userId="1afac324-5f3e-48e3-9b64-021ef0e7be17" providerId="ADAL" clId="{80F9BF31-2B9B-4C2D-88A6-3294DCB208B2}" dt="2023-11-21T19:20:18.153" v="1618" actId="6264"/>
          <ac:spMkLst>
            <pc:docMk/>
            <pc:sldMk cId="2882306937" sldId="260"/>
            <ac:spMk id="3" creationId="{F4A1ED33-2CFF-F7CC-DFFC-869F5B5D6E88}"/>
          </ac:spMkLst>
        </pc:spChg>
        <pc:spChg chg="add del mod">
          <ac:chgData name="AMBER ARMUTH" userId="1afac324-5f3e-48e3-9b64-021ef0e7be17" providerId="ADAL" clId="{80F9BF31-2B9B-4C2D-88A6-3294DCB208B2}" dt="2023-11-21T19:20:18.153" v="1618" actId="6264"/>
          <ac:spMkLst>
            <pc:docMk/>
            <pc:sldMk cId="2882306937" sldId="260"/>
            <ac:spMk id="4" creationId="{7F4A5ADF-3755-77ED-FFFF-150F19B81672}"/>
          </ac:spMkLst>
        </pc:spChg>
        <pc:spChg chg="add del mod">
          <ac:chgData name="AMBER ARMUTH" userId="1afac324-5f3e-48e3-9b64-021ef0e7be17" providerId="ADAL" clId="{80F9BF31-2B9B-4C2D-88A6-3294DCB208B2}" dt="2023-11-21T19:20:21.537" v="1619" actId="6264"/>
          <ac:spMkLst>
            <pc:docMk/>
            <pc:sldMk cId="2882306937" sldId="260"/>
            <ac:spMk id="6" creationId="{A84F1D78-EEF8-4DFD-269B-BC615F8A4B72}"/>
          </ac:spMkLst>
        </pc:spChg>
        <pc:spChg chg="add del mod">
          <ac:chgData name="AMBER ARMUTH" userId="1afac324-5f3e-48e3-9b64-021ef0e7be17" providerId="ADAL" clId="{80F9BF31-2B9B-4C2D-88A6-3294DCB208B2}" dt="2023-11-21T19:20:21.537" v="1619" actId="6264"/>
          <ac:spMkLst>
            <pc:docMk/>
            <pc:sldMk cId="2882306937" sldId="260"/>
            <ac:spMk id="7" creationId="{FFBF9317-54FC-AB5B-D7ED-0A6EA00714A5}"/>
          </ac:spMkLst>
        </pc:spChg>
        <pc:spChg chg="add mod">
          <ac:chgData name="AMBER ARMUTH" userId="1afac324-5f3e-48e3-9b64-021ef0e7be17" providerId="ADAL" clId="{80F9BF31-2B9B-4C2D-88A6-3294DCB208B2}" dt="2023-11-21T19:23:49.114" v="1770" actId="20577"/>
          <ac:spMkLst>
            <pc:docMk/>
            <pc:sldMk cId="2882306937" sldId="260"/>
            <ac:spMk id="8" creationId="{137577FD-A947-5830-950E-E58BABC70586}"/>
          </ac:spMkLst>
        </pc:spChg>
        <pc:spChg chg="add mod">
          <ac:chgData name="AMBER ARMUTH" userId="1afac324-5f3e-48e3-9b64-021ef0e7be17" providerId="ADAL" clId="{80F9BF31-2B9B-4C2D-88A6-3294DCB208B2}" dt="2023-11-21T19:25:49.114" v="1958" actId="20577"/>
          <ac:spMkLst>
            <pc:docMk/>
            <pc:sldMk cId="2882306937" sldId="260"/>
            <ac:spMk id="9" creationId="{0D99FC87-0E3A-E060-0BD9-B67F97C6FB37}"/>
          </ac:spMkLst>
        </pc:spChg>
        <pc:graphicFrameChg chg="add mod ord">
          <ac:chgData name="AMBER ARMUTH" userId="1afac324-5f3e-48e3-9b64-021ef0e7be17" providerId="ADAL" clId="{80F9BF31-2B9B-4C2D-88A6-3294DCB208B2}" dt="2023-11-21T19:28:49.074" v="1966"/>
          <ac:graphicFrameMkLst>
            <pc:docMk/>
            <pc:sldMk cId="2882306937" sldId="260"/>
            <ac:graphicFrameMk id="5" creationId="{34061889-1C2D-9C72-3E5B-ADCE89323BE3}"/>
          </ac:graphicFrameMkLst>
        </pc:graphicFrameChg>
      </pc:sldChg>
      <pc:sldChg chg="addSp delSp modSp mod ord modNotesTx">
        <pc:chgData name="AMBER ARMUTH" userId="1afac324-5f3e-48e3-9b64-021ef0e7be17" providerId="ADAL" clId="{80F9BF31-2B9B-4C2D-88A6-3294DCB208B2}" dt="2023-11-27T15:03:25.536" v="2759" actId="313"/>
        <pc:sldMkLst>
          <pc:docMk/>
          <pc:sldMk cId="104089664" sldId="261"/>
        </pc:sldMkLst>
        <pc:spChg chg="mod">
          <ac:chgData name="AMBER ARMUTH" userId="1afac324-5f3e-48e3-9b64-021ef0e7be17" providerId="ADAL" clId="{80F9BF31-2B9B-4C2D-88A6-3294DCB208B2}" dt="2023-11-10T18:59:28.586" v="1156"/>
          <ac:spMkLst>
            <pc:docMk/>
            <pc:sldMk cId="104089664" sldId="261"/>
            <ac:spMk id="2" creationId="{5D1F5A1F-EEC0-FFC4-9E26-2878F75B6E90}"/>
          </ac:spMkLst>
        </pc:spChg>
        <pc:spChg chg="add del mod">
          <ac:chgData name="AMBER ARMUTH" userId="1afac324-5f3e-48e3-9b64-021ef0e7be17" providerId="ADAL" clId="{80F9BF31-2B9B-4C2D-88A6-3294DCB208B2}" dt="2023-11-21T20:26:39.272" v="2047" actId="20577"/>
          <ac:spMkLst>
            <pc:docMk/>
            <pc:sldMk cId="104089664" sldId="261"/>
            <ac:spMk id="3" creationId="{DAA24F48-05C4-1D2C-DD61-9126AF68DAA3}"/>
          </ac:spMkLst>
        </pc:spChg>
        <pc:graphicFrameChg chg="add del">
          <ac:chgData name="AMBER ARMUTH" userId="1afac324-5f3e-48e3-9b64-021ef0e7be17" providerId="ADAL" clId="{80F9BF31-2B9B-4C2D-88A6-3294DCB208B2}" dt="2023-11-10T19:01:56.107" v="1163" actId="26606"/>
          <ac:graphicFrameMkLst>
            <pc:docMk/>
            <pc:sldMk cId="104089664" sldId="261"/>
            <ac:graphicFrameMk id="5" creationId="{CC3CEB49-C113-4AB5-7FC3-70C18F248ED6}"/>
          </ac:graphicFrameMkLst>
        </pc:graphicFrameChg>
      </pc:sldChg>
      <pc:sldChg chg="addSp delSp modSp mod setBg modNotesTx">
        <pc:chgData name="AMBER ARMUTH" userId="1afac324-5f3e-48e3-9b64-021ef0e7be17" providerId="ADAL" clId="{80F9BF31-2B9B-4C2D-88A6-3294DCB208B2}" dt="2023-11-27T15:07:44.041" v="3070" actId="20577"/>
        <pc:sldMkLst>
          <pc:docMk/>
          <pc:sldMk cId="2445619314" sldId="262"/>
        </pc:sldMkLst>
        <pc:spChg chg="mod">
          <ac:chgData name="AMBER ARMUTH" userId="1afac324-5f3e-48e3-9b64-021ef0e7be17" providerId="ADAL" clId="{80F9BF31-2B9B-4C2D-88A6-3294DCB208B2}" dt="2023-11-10T19:02:48.953" v="1165" actId="26606"/>
          <ac:spMkLst>
            <pc:docMk/>
            <pc:sldMk cId="2445619314" sldId="262"/>
            <ac:spMk id="2" creationId="{90C5CCBE-C531-064C-5434-74022B53842A}"/>
          </ac:spMkLst>
        </pc:spChg>
        <pc:spChg chg="del mod">
          <ac:chgData name="AMBER ARMUTH" userId="1afac324-5f3e-48e3-9b64-021ef0e7be17" providerId="ADAL" clId="{80F9BF31-2B9B-4C2D-88A6-3294DCB208B2}" dt="2023-11-10T19:02:48.953" v="1165" actId="26606"/>
          <ac:spMkLst>
            <pc:docMk/>
            <pc:sldMk cId="2445619314" sldId="262"/>
            <ac:spMk id="3" creationId="{959CE4D6-4928-7F11-CD3C-756B984D5BC1}"/>
          </ac:spMkLst>
        </pc:spChg>
        <pc:spChg chg="add">
          <ac:chgData name="AMBER ARMUTH" userId="1afac324-5f3e-48e3-9b64-021ef0e7be17" providerId="ADAL" clId="{80F9BF31-2B9B-4C2D-88A6-3294DCB208B2}" dt="2023-11-10T19:02:48.953" v="1165" actId="26606"/>
          <ac:spMkLst>
            <pc:docMk/>
            <pc:sldMk cId="2445619314" sldId="262"/>
            <ac:spMk id="9" creationId="{4D7B8F8F-4528-4480-AFA3-A006195F5AAC}"/>
          </ac:spMkLst>
        </pc:spChg>
        <pc:spChg chg="add">
          <ac:chgData name="AMBER ARMUTH" userId="1afac324-5f3e-48e3-9b64-021ef0e7be17" providerId="ADAL" clId="{80F9BF31-2B9B-4C2D-88A6-3294DCB208B2}" dt="2023-11-10T19:02:48.953" v="1165" actId="26606"/>
          <ac:spMkLst>
            <pc:docMk/>
            <pc:sldMk cId="2445619314" sldId="262"/>
            <ac:spMk id="11" creationId="{4F8B2185-AE38-43EA-9FA9-E5378AD730D2}"/>
          </ac:spMkLst>
        </pc:spChg>
        <pc:spChg chg="add">
          <ac:chgData name="AMBER ARMUTH" userId="1afac324-5f3e-48e3-9b64-021ef0e7be17" providerId="ADAL" clId="{80F9BF31-2B9B-4C2D-88A6-3294DCB208B2}" dt="2023-11-10T19:02:48.953" v="1165" actId="26606"/>
          <ac:spMkLst>
            <pc:docMk/>
            <pc:sldMk cId="2445619314" sldId="262"/>
            <ac:spMk id="13" creationId="{0D36BD5A-BF22-48CD-8A55-28B19177CE42}"/>
          </ac:spMkLst>
        </pc:spChg>
        <pc:graphicFrameChg chg="add mod">
          <ac:chgData name="AMBER ARMUTH" userId="1afac324-5f3e-48e3-9b64-021ef0e7be17" providerId="ADAL" clId="{80F9BF31-2B9B-4C2D-88A6-3294DCB208B2}" dt="2023-11-21T16:35:27.778" v="1519" actId="20577"/>
          <ac:graphicFrameMkLst>
            <pc:docMk/>
            <pc:sldMk cId="2445619314" sldId="262"/>
            <ac:graphicFrameMk id="5" creationId="{849ACC60-DF36-7B74-A756-7E693A31CB6E}"/>
          </ac:graphicFrameMkLst>
        </pc:graphicFrameChg>
      </pc:sldChg>
      <pc:sldChg chg="addSp delSp modSp mod ord setBg modNotesTx">
        <pc:chgData name="AMBER ARMUTH" userId="1afac324-5f3e-48e3-9b64-021ef0e7be17" providerId="ADAL" clId="{80F9BF31-2B9B-4C2D-88A6-3294DCB208B2}" dt="2023-11-27T15:20:05.330" v="3619" actId="20577"/>
        <pc:sldMkLst>
          <pc:docMk/>
          <pc:sldMk cId="4182605035" sldId="263"/>
        </pc:sldMkLst>
        <pc:spChg chg="mo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" creationId="{FFEBE3FA-8121-852E-9C63-B7ADDAE68045}"/>
          </ac:spMkLst>
        </pc:spChg>
        <pc:spChg chg="add del mo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3" creationId="{6E1BE74C-0562-ED5D-AE8A-DBF7632122C5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8" creationId="{C52ED567-06B3-4107-9773-BBB6BD78673C}"/>
          </ac:spMkLst>
        </pc:spChg>
        <pc:spChg chg="add del">
          <ac:chgData name="AMBER ARMUTH" userId="1afac324-5f3e-48e3-9b64-021ef0e7be17" providerId="ADAL" clId="{80F9BF31-2B9B-4C2D-88A6-3294DCB208B2}" dt="2023-11-10T19:07:26.417" v="1178" actId="26606"/>
          <ac:spMkLst>
            <pc:docMk/>
            <pc:sldMk cId="4182605035" sldId="263"/>
            <ac:spMk id="9" creationId="{4D7B8F8F-4528-4480-AFA3-A006195F5AAC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10" creationId="{AF551D8B-3775-4477-88B7-7B7C350D34E4}"/>
          </ac:spMkLst>
        </pc:spChg>
        <pc:spChg chg="add del">
          <ac:chgData name="AMBER ARMUTH" userId="1afac324-5f3e-48e3-9b64-021ef0e7be17" providerId="ADAL" clId="{80F9BF31-2B9B-4C2D-88A6-3294DCB208B2}" dt="2023-11-10T19:07:26.417" v="1178" actId="26606"/>
          <ac:spMkLst>
            <pc:docMk/>
            <pc:sldMk cId="4182605035" sldId="263"/>
            <ac:spMk id="11" creationId="{4F8B2185-AE38-43EA-9FA9-E5378AD730D2}"/>
          </ac:spMkLst>
        </pc:spChg>
        <pc:spChg chg="add del">
          <ac:chgData name="AMBER ARMUTH" userId="1afac324-5f3e-48e3-9b64-021ef0e7be17" providerId="ADAL" clId="{80F9BF31-2B9B-4C2D-88A6-3294DCB208B2}" dt="2023-11-10T19:07:26.417" v="1178" actId="26606"/>
          <ac:spMkLst>
            <pc:docMk/>
            <pc:sldMk cId="4182605035" sldId="263"/>
            <ac:spMk id="13" creationId="{0D36BD5A-BF22-48CD-8A55-28B19177CE42}"/>
          </ac:spMkLst>
        </pc:spChg>
        <pc:spChg chg="add mod">
          <ac:chgData name="AMBER ARMUTH" userId="1afac324-5f3e-48e3-9b64-021ef0e7be17" providerId="ADAL" clId="{80F9BF31-2B9B-4C2D-88A6-3294DCB208B2}" dt="2023-11-10T19:07:39.627" v="1182" actId="20577"/>
          <ac:spMkLst>
            <pc:docMk/>
            <pc:sldMk cId="4182605035" sldId="263"/>
            <ac:spMk id="15" creationId="{6E1BE74C-0562-ED5D-AE8A-DBF7632122C5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16" creationId="{BB934D2B-85E2-4375-94EE-B66C16BF7999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18" creationId="{9B445E02-D785-4565-B842-9567BBC09508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0" creationId="{2C153736-D102-4F57-9DE7-615AFC02B0AC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2" creationId="{BA407A52-66F4-4CDE-A726-FF79F3EC342D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4" creationId="{D28FFB34-4FC3-46F5-B900-D3B774FD0BE6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6" creationId="{205F7B13-ACB5-46BE-8070-0431266B183B}"/>
          </ac:spMkLst>
        </pc:spChg>
        <pc:spChg chg="add">
          <ac:chgData name="AMBER ARMUTH" userId="1afac324-5f3e-48e3-9b64-021ef0e7be17" providerId="ADAL" clId="{80F9BF31-2B9B-4C2D-88A6-3294DCB208B2}" dt="2023-11-10T19:07:26.437" v="1179" actId="26606"/>
          <ac:spMkLst>
            <pc:docMk/>
            <pc:sldMk cId="4182605035" sldId="263"/>
            <ac:spMk id="28" creationId="{D52A0D23-45DD-4DF4-ADE6-A81F409BB9FB}"/>
          </ac:spMkLst>
        </pc:spChg>
        <pc:graphicFrameChg chg="add del">
          <ac:chgData name="AMBER ARMUTH" userId="1afac324-5f3e-48e3-9b64-021ef0e7be17" providerId="ADAL" clId="{80F9BF31-2B9B-4C2D-88A6-3294DCB208B2}" dt="2023-11-10T19:07:26.417" v="1178" actId="26606"/>
          <ac:graphicFrameMkLst>
            <pc:docMk/>
            <pc:sldMk cId="4182605035" sldId="263"/>
            <ac:graphicFrameMk id="5" creationId="{F0A9E97D-32AF-BDFA-5A44-1D497CB8C609}"/>
          </ac:graphicFrameMkLst>
        </pc:graphicFrameChg>
        <pc:cxnChg chg="add">
          <ac:chgData name="AMBER ARMUTH" userId="1afac324-5f3e-48e3-9b64-021ef0e7be17" providerId="ADAL" clId="{80F9BF31-2B9B-4C2D-88A6-3294DCB208B2}" dt="2023-11-10T19:07:26.437" v="1179" actId="26606"/>
          <ac:cxnSpMkLst>
            <pc:docMk/>
            <pc:sldMk cId="4182605035" sldId="263"/>
            <ac:cxnSpMk id="12" creationId="{1A901C3D-CFAE-460D-BD0E-7D22164D7DFB}"/>
          </ac:cxnSpMkLst>
        </pc:cxnChg>
        <pc:cxnChg chg="add">
          <ac:chgData name="AMBER ARMUTH" userId="1afac324-5f3e-48e3-9b64-021ef0e7be17" providerId="ADAL" clId="{80F9BF31-2B9B-4C2D-88A6-3294DCB208B2}" dt="2023-11-10T19:07:26.437" v="1179" actId="26606"/>
          <ac:cxnSpMkLst>
            <pc:docMk/>
            <pc:sldMk cId="4182605035" sldId="263"/>
            <ac:cxnSpMk id="14" creationId="{837C0EA9-1437-4437-9D20-2BBDA1AA9FF8}"/>
          </ac:cxnSpMkLst>
        </pc:cxnChg>
      </pc:sldChg>
      <pc:sldChg chg="addSp delSp modSp mod ord setBg modClrScheme setClrOvrMap delDesignElem chgLayout modNotesTx">
        <pc:chgData name="AMBER ARMUTH" userId="1afac324-5f3e-48e3-9b64-021ef0e7be17" providerId="ADAL" clId="{80F9BF31-2B9B-4C2D-88A6-3294DCB208B2}" dt="2023-11-27T15:05:16.873" v="2878" actId="20577"/>
        <pc:sldMkLst>
          <pc:docMk/>
          <pc:sldMk cId="1064971850" sldId="264"/>
        </pc:sldMkLst>
        <pc:spChg chg="mod ord">
          <ac:chgData name="AMBER ARMUTH" userId="1afac324-5f3e-48e3-9b64-021ef0e7be17" providerId="ADAL" clId="{80F9BF31-2B9B-4C2D-88A6-3294DCB208B2}" dt="2023-11-21T22:29:31.782" v="2410" actId="20577"/>
          <ac:spMkLst>
            <pc:docMk/>
            <pc:sldMk cId="1064971850" sldId="264"/>
            <ac:spMk id="2" creationId="{C63744C7-9723-2721-8C8E-A283D60D78AE}"/>
          </ac:spMkLst>
        </pc:spChg>
        <pc:spChg chg="add del mod ord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4" creationId="{D2876B6C-ADC4-75D8-CB2C-775066607C26}"/>
          </ac:spMkLst>
        </pc:spChg>
        <pc:spChg chg="mod ord">
          <ac:chgData name="AMBER ARMUTH" userId="1afac324-5f3e-48e3-9b64-021ef0e7be17" providerId="ADAL" clId="{80F9BF31-2B9B-4C2D-88A6-3294DCB208B2}" dt="2023-11-21T22:29:35.362" v="2411" actId="1076"/>
          <ac:spMkLst>
            <pc:docMk/>
            <pc:sldMk cId="1064971850" sldId="264"/>
            <ac:spMk id="8" creationId="{E98FD22B-AE19-C500-388B-DD8CFD4010C4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18" creationId="{3F088236-D655-4F88-B238-E16762358025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20" creationId="{3DAC0C92-199E-475C-9390-119A9B027276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22" creationId="{C4CFB339-0ED8-4FE2-9EF1-6D1375B8499B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24" creationId="{31896C80-2069-4431-9C19-83B913734490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25" creationId="{A65AC7D1-EAA9-48F5-B509-60A7F50BF703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26" creationId="{BF120A21-0841-4823-B0C4-28AEBCEF9B78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27" creationId="{D6320AF9-619A-4175-865B-5663E1AEF4C5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28" creationId="{DBB05BAE-BBD3-4289-899F-A6851503C6B0}"/>
          </ac:spMkLst>
        </pc:spChg>
        <pc:spChg chg="add del">
          <ac:chgData name="AMBER ARMUTH" userId="1afac324-5f3e-48e3-9b64-021ef0e7be17" providerId="ADAL" clId="{80F9BF31-2B9B-4C2D-88A6-3294DCB208B2}" dt="2023-11-21T20:28:12.321" v="2053" actId="26606"/>
          <ac:spMkLst>
            <pc:docMk/>
            <pc:sldMk cId="1064971850" sldId="264"/>
            <ac:spMk id="30" creationId="{9874D11C-36F5-4BBE-A490-019A54E953B0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33" creationId="{7E018740-5C2B-4A41-AC1A-7E68D1EC1954}"/>
          </ac:spMkLst>
        </pc:spChg>
        <pc:spChg chg="add">
          <ac:chgData name="AMBER ARMUTH" userId="1afac324-5f3e-48e3-9b64-021ef0e7be17" providerId="ADAL" clId="{80F9BF31-2B9B-4C2D-88A6-3294DCB208B2}" dt="2023-11-21T20:28:12.331" v="2054" actId="26606"/>
          <ac:spMkLst>
            <pc:docMk/>
            <pc:sldMk cId="1064971850" sldId="264"/>
            <ac:spMk id="34" creationId="{3BCB5F6A-9EB0-40B0-9D13-3023E9A20508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35" creationId="{166F75A4-C475-4941-8EE2-B80A06A2C1BB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37" creationId="{A032553A-72E8-4B0D-8405-FF9771C9AF05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39" creationId="{765800AC-C3B9-498E-87BC-29FAE4C76B21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41" creationId="{1F9D6ACB-2FF4-49F9-978A-E0D5327FC635}"/>
          </ac:spMkLst>
        </pc:spChg>
        <pc:spChg chg="add del">
          <ac:chgData name="AMBER ARMUTH" userId="1afac324-5f3e-48e3-9b64-021ef0e7be17" providerId="ADAL" clId="{80F9BF31-2B9B-4C2D-88A6-3294DCB208B2}" dt="2023-11-21T20:27:19.238" v="2051" actId="700"/>
          <ac:spMkLst>
            <pc:docMk/>
            <pc:sldMk cId="1064971850" sldId="264"/>
            <ac:spMk id="43" creationId="{A5EC319D-0FEA-4B95-A3EA-01E35672C95B}"/>
          </ac:spMkLst>
        </pc:spChg>
        <pc:grpChg chg="add del">
          <ac:chgData name="AMBER ARMUTH" userId="1afac324-5f3e-48e3-9b64-021ef0e7be17" providerId="ADAL" clId="{80F9BF31-2B9B-4C2D-88A6-3294DCB208B2}" dt="2023-11-21T20:27:19.238" v="2051" actId="700"/>
          <ac:grpSpMkLst>
            <pc:docMk/>
            <pc:sldMk cId="1064971850" sldId="264"/>
            <ac:grpSpMk id="13" creationId="{D6280969-F024-466D-A1DB-4F848C51DEF6}"/>
          </ac:grpSpMkLst>
        </pc:grpChg>
        <pc:picChg chg="del mod">
          <ac:chgData name="AMBER ARMUTH" userId="1afac324-5f3e-48e3-9b64-021ef0e7be17" providerId="ADAL" clId="{80F9BF31-2B9B-4C2D-88A6-3294DCB208B2}" dt="2023-11-21T20:27:12.123" v="2050" actId="478"/>
          <ac:picMkLst>
            <pc:docMk/>
            <pc:sldMk cId="1064971850" sldId="264"/>
            <ac:picMk id="5" creationId="{8B55E505-CF33-1550-C801-35F3119359EF}"/>
          </ac:picMkLst>
        </pc:picChg>
        <pc:picChg chg="add del">
          <ac:chgData name="AMBER ARMUTH" userId="1afac324-5f3e-48e3-9b64-021ef0e7be17" providerId="ADAL" clId="{80F9BF31-2B9B-4C2D-88A6-3294DCB208B2}" dt="2023-11-21T20:28:12.321" v="2053" actId="26606"/>
          <ac:picMkLst>
            <pc:docMk/>
            <pc:sldMk cId="1064971850" sldId="264"/>
            <ac:picMk id="10" creationId="{36468073-B35D-B4CA-D816-A56FDE179757}"/>
          </ac:picMkLst>
        </pc:picChg>
        <pc:picChg chg="add">
          <ac:chgData name="AMBER ARMUTH" userId="1afac324-5f3e-48e3-9b64-021ef0e7be17" providerId="ADAL" clId="{80F9BF31-2B9B-4C2D-88A6-3294DCB208B2}" dt="2023-11-21T20:28:12.331" v="2054" actId="26606"/>
          <ac:picMkLst>
            <pc:docMk/>
            <pc:sldMk cId="1064971850" sldId="264"/>
            <ac:picMk id="32" creationId="{E84BD68B-D407-9BA0-5823-48AC5986C9DF}"/>
          </ac:picMkLst>
        </pc:picChg>
        <pc:cxnChg chg="add del">
          <ac:chgData name="AMBER ARMUTH" userId="1afac324-5f3e-48e3-9b64-021ef0e7be17" providerId="ADAL" clId="{80F9BF31-2B9B-4C2D-88A6-3294DCB208B2}" dt="2023-11-21T20:28:12.321" v="2053" actId="26606"/>
          <ac:cxnSpMkLst>
            <pc:docMk/>
            <pc:sldMk cId="1064971850" sldId="264"/>
            <ac:cxnSpMk id="14" creationId="{64FA5DFF-7FE6-4855-84E6-DFA78EE978BD}"/>
          </ac:cxnSpMkLst>
        </pc:cxnChg>
        <pc:cxnChg chg="add del">
          <ac:chgData name="AMBER ARMUTH" userId="1afac324-5f3e-48e3-9b64-021ef0e7be17" providerId="ADAL" clId="{80F9BF31-2B9B-4C2D-88A6-3294DCB208B2}" dt="2023-11-21T20:28:12.321" v="2053" actId="26606"/>
          <ac:cxnSpMkLst>
            <pc:docMk/>
            <pc:sldMk cId="1064971850" sldId="264"/>
            <ac:cxnSpMk id="16" creationId="{2AFD8CBA-54A3-4363-991B-B9C631BBFA74}"/>
          </ac:cxnSpMkLst>
        </pc:cxnChg>
        <pc:cxnChg chg="add del">
          <ac:chgData name="AMBER ARMUTH" userId="1afac324-5f3e-48e3-9b64-021ef0e7be17" providerId="ADAL" clId="{80F9BF31-2B9B-4C2D-88A6-3294DCB208B2}" dt="2023-11-21T20:27:19.238" v="2051" actId="700"/>
          <ac:cxnSpMkLst>
            <pc:docMk/>
            <pc:sldMk cId="1064971850" sldId="264"/>
            <ac:cxnSpMk id="29" creationId="{063B6EC6-D752-4EE7-908B-F8F19E8C7FEA}"/>
          </ac:cxnSpMkLst>
        </pc:cxnChg>
        <pc:cxnChg chg="add del">
          <ac:chgData name="AMBER ARMUTH" userId="1afac324-5f3e-48e3-9b64-021ef0e7be17" providerId="ADAL" clId="{80F9BF31-2B9B-4C2D-88A6-3294DCB208B2}" dt="2023-11-21T20:27:19.238" v="2051" actId="700"/>
          <ac:cxnSpMkLst>
            <pc:docMk/>
            <pc:sldMk cId="1064971850" sldId="264"/>
            <ac:cxnSpMk id="31" creationId="{EFECD4E8-AD3E-4228-82A2-9461958EA94D}"/>
          </ac:cxnSpMkLst>
        </pc:cxnChg>
      </pc:sldChg>
      <pc:sldChg chg="addSp delSp modSp mod ord setBg modNotesTx">
        <pc:chgData name="AMBER ARMUTH" userId="1afac324-5f3e-48e3-9b64-021ef0e7be17" providerId="ADAL" clId="{80F9BF31-2B9B-4C2D-88A6-3294DCB208B2}" dt="2023-11-27T15:17:12.049" v="3318" actId="20577"/>
        <pc:sldMkLst>
          <pc:docMk/>
          <pc:sldMk cId="3475693509" sldId="265"/>
        </pc:sldMkLst>
        <pc:spChg chg="mod">
          <ac:chgData name="AMBER ARMUTH" userId="1afac324-5f3e-48e3-9b64-021ef0e7be17" providerId="ADAL" clId="{80F9BF31-2B9B-4C2D-88A6-3294DCB208B2}" dt="2023-11-10T19:08:19.027" v="1197" actId="26606"/>
          <ac:spMkLst>
            <pc:docMk/>
            <pc:sldMk cId="3475693509" sldId="265"/>
            <ac:spMk id="2" creationId="{0BFA924D-0D4C-F949-17D4-64DE85D68709}"/>
          </ac:spMkLst>
        </pc:spChg>
        <pc:spChg chg="mod">
          <ac:chgData name="AMBER ARMUTH" userId="1afac324-5f3e-48e3-9b64-021ef0e7be17" providerId="ADAL" clId="{80F9BF31-2B9B-4C2D-88A6-3294DCB208B2}" dt="2023-11-21T22:34:56.231" v="2480"/>
          <ac:spMkLst>
            <pc:docMk/>
            <pc:sldMk cId="3475693509" sldId="265"/>
            <ac:spMk id="5" creationId="{E64B5D4A-DCFB-2827-AECF-5495CA37E8AA}"/>
          </ac:spMkLst>
        </pc:spChg>
        <pc:spChg chg="add del">
          <ac:chgData name="AMBER ARMUTH" userId="1afac324-5f3e-48e3-9b64-021ef0e7be17" providerId="ADAL" clId="{80F9BF31-2B9B-4C2D-88A6-3294DCB208B2}" dt="2023-11-10T19:08:10.697" v="1193" actId="26606"/>
          <ac:spMkLst>
            <pc:docMk/>
            <pc:sldMk cId="3475693509" sldId="265"/>
            <ac:spMk id="10" creationId="{8DF4D7F6-81B5-452A-9CE6-76D81F91D41B}"/>
          </ac:spMkLst>
        </pc:spChg>
        <pc:spChg chg="add del">
          <ac:chgData name="AMBER ARMUTH" userId="1afac324-5f3e-48e3-9b64-021ef0e7be17" providerId="ADAL" clId="{80F9BF31-2B9B-4C2D-88A6-3294DCB208B2}" dt="2023-11-10T19:08:00.797" v="1185" actId="26606"/>
          <ac:spMkLst>
            <pc:docMk/>
            <pc:sldMk cId="3475693509" sldId="265"/>
            <ac:spMk id="11" creationId="{518E5A25-92C5-4F27-8E26-0AAAB0CDC85E}"/>
          </ac:spMkLst>
        </pc:spChg>
        <pc:spChg chg="add del">
          <ac:chgData name="AMBER ARMUTH" userId="1afac324-5f3e-48e3-9b64-021ef0e7be17" providerId="ADAL" clId="{80F9BF31-2B9B-4C2D-88A6-3294DCB208B2}" dt="2023-11-10T19:08:10.697" v="1193" actId="26606"/>
          <ac:spMkLst>
            <pc:docMk/>
            <pc:sldMk cId="3475693509" sldId="265"/>
            <ac:spMk id="12" creationId="{4600514D-20FB-4559-97DC-D1DC39E6C3DE}"/>
          </ac:spMkLst>
        </pc:spChg>
        <pc:spChg chg="add del">
          <ac:chgData name="AMBER ARMUTH" userId="1afac324-5f3e-48e3-9b64-021ef0e7be17" providerId="ADAL" clId="{80F9BF31-2B9B-4C2D-88A6-3294DCB208B2}" dt="2023-11-10T19:08:05.127" v="1188" actId="26606"/>
          <ac:spMkLst>
            <pc:docMk/>
            <pc:sldMk cId="3475693509" sldId="265"/>
            <ac:spMk id="13" creationId="{051A3413-562D-435C-AAE4-56808F0CBC73}"/>
          </ac:spMkLst>
        </pc:spChg>
        <pc:spChg chg="add del">
          <ac:chgData name="AMBER ARMUTH" userId="1afac324-5f3e-48e3-9b64-021ef0e7be17" providerId="ADAL" clId="{80F9BF31-2B9B-4C2D-88A6-3294DCB208B2}" dt="2023-11-10T19:08:05.127" v="1188" actId="26606"/>
          <ac:spMkLst>
            <pc:docMk/>
            <pc:sldMk cId="3475693509" sldId="265"/>
            <ac:spMk id="14" creationId="{9F8803AC-EE0E-40C2-AD46-FD84FAD82220}"/>
          </ac:spMkLst>
        </pc:spChg>
        <pc:spChg chg="add del">
          <ac:chgData name="AMBER ARMUTH" userId="1afac324-5f3e-48e3-9b64-021ef0e7be17" providerId="ADAL" clId="{80F9BF31-2B9B-4C2D-88A6-3294DCB208B2}" dt="2023-11-10T19:08:07.437" v="1191" actId="26606"/>
          <ac:spMkLst>
            <pc:docMk/>
            <pc:sldMk cId="3475693509" sldId="265"/>
            <ac:spMk id="18" creationId="{3BCB5F6A-9EB0-40B0-9D13-3023E9A20508}"/>
          </ac:spMkLst>
        </pc:spChg>
        <pc:spChg chg="add del">
          <ac:chgData name="AMBER ARMUTH" userId="1afac324-5f3e-48e3-9b64-021ef0e7be17" providerId="ADAL" clId="{80F9BF31-2B9B-4C2D-88A6-3294DCB208B2}" dt="2023-11-10T19:08:10.697" v="1193" actId="26606"/>
          <ac:spMkLst>
            <pc:docMk/>
            <pc:sldMk cId="3475693509" sldId="265"/>
            <ac:spMk id="20" creationId="{27B538D5-95DB-47ED-9CB4-34AE5BF78E6B}"/>
          </ac:spMkLst>
        </pc:spChg>
        <pc:spChg chg="add del">
          <ac:chgData name="AMBER ARMUTH" userId="1afac324-5f3e-48e3-9b64-021ef0e7be17" providerId="ADAL" clId="{80F9BF31-2B9B-4C2D-88A6-3294DCB208B2}" dt="2023-11-10T19:08:10.697" v="1193" actId="26606"/>
          <ac:spMkLst>
            <pc:docMk/>
            <pc:sldMk cId="3475693509" sldId="265"/>
            <ac:spMk id="21" creationId="{266F638A-E405-4AC0-B984-72E5813B0DD1}"/>
          </ac:spMkLst>
        </pc:spChg>
        <pc:spChg chg="add del">
          <ac:chgData name="AMBER ARMUTH" userId="1afac324-5f3e-48e3-9b64-021ef0e7be17" providerId="ADAL" clId="{80F9BF31-2B9B-4C2D-88A6-3294DCB208B2}" dt="2023-11-10T19:08:19.017" v="1196" actId="26606"/>
          <ac:spMkLst>
            <pc:docMk/>
            <pc:sldMk cId="3475693509" sldId="265"/>
            <ac:spMk id="24" creationId="{9F8803AC-EE0E-40C2-AD46-FD84FAD82220}"/>
          </ac:spMkLst>
        </pc:spChg>
        <pc:spChg chg="add del">
          <ac:chgData name="AMBER ARMUTH" userId="1afac324-5f3e-48e3-9b64-021ef0e7be17" providerId="ADAL" clId="{80F9BF31-2B9B-4C2D-88A6-3294DCB208B2}" dt="2023-11-10T19:08:19.017" v="1196" actId="26606"/>
          <ac:spMkLst>
            <pc:docMk/>
            <pc:sldMk cId="3475693509" sldId="265"/>
            <ac:spMk id="26" creationId="{051A3413-562D-435C-AAE4-56808F0CBC73}"/>
          </ac:spMkLst>
        </pc:spChg>
        <pc:spChg chg="add">
          <ac:chgData name="AMBER ARMUTH" userId="1afac324-5f3e-48e3-9b64-021ef0e7be17" providerId="ADAL" clId="{80F9BF31-2B9B-4C2D-88A6-3294DCB208B2}" dt="2023-11-10T19:08:19.027" v="1197" actId="26606"/>
          <ac:spMkLst>
            <pc:docMk/>
            <pc:sldMk cId="3475693509" sldId="265"/>
            <ac:spMk id="29" creationId="{518E5A25-92C5-4F27-8E26-0AAAB0CDC85E}"/>
          </ac:spMkLst>
        </pc:spChg>
        <pc:picChg chg="add del">
          <ac:chgData name="AMBER ARMUTH" userId="1afac324-5f3e-48e3-9b64-021ef0e7be17" providerId="ADAL" clId="{80F9BF31-2B9B-4C2D-88A6-3294DCB208B2}" dt="2023-11-10T19:08:00.797" v="1185" actId="26606"/>
          <ac:picMkLst>
            <pc:docMk/>
            <pc:sldMk cId="3475693509" sldId="265"/>
            <ac:picMk id="7" creationId="{64B67BD0-7CF2-8CF5-398A-BFC4FC825B41}"/>
          </ac:picMkLst>
        </pc:picChg>
        <pc:picChg chg="add del">
          <ac:chgData name="AMBER ARMUTH" userId="1afac324-5f3e-48e3-9b64-021ef0e7be17" providerId="ADAL" clId="{80F9BF31-2B9B-4C2D-88A6-3294DCB208B2}" dt="2023-11-10T19:08:05.127" v="1188" actId="26606"/>
          <ac:picMkLst>
            <pc:docMk/>
            <pc:sldMk cId="3475693509" sldId="265"/>
            <ac:picMk id="15" creationId="{7D40884B-7776-F206-44AD-FC63B20E93CF}"/>
          </ac:picMkLst>
        </pc:picChg>
        <pc:picChg chg="add del">
          <ac:chgData name="AMBER ARMUTH" userId="1afac324-5f3e-48e3-9b64-021ef0e7be17" providerId="ADAL" clId="{80F9BF31-2B9B-4C2D-88A6-3294DCB208B2}" dt="2023-11-10T19:08:07.437" v="1191" actId="26606"/>
          <ac:picMkLst>
            <pc:docMk/>
            <pc:sldMk cId="3475693509" sldId="265"/>
            <ac:picMk id="17" creationId="{73FF786B-BD69-00B1-0613-2219A14DE00F}"/>
          </ac:picMkLst>
        </pc:picChg>
        <pc:picChg chg="add del">
          <ac:chgData name="AMBER ARMUTH" userId="1afac324-5f3e-48e3-9b64-021ef0e7be17" providerId="ADAL" clId="{80F9BF31-2B9B-4C2D-88A6-3294DCB208B2}" dt="2023-11-10T19:08:19.017" v="1196" actId="26606"/>
          <ac:picMkLst>
            <pc:docMk/>
            <pc:sldMk cId="3475693509" sldId="265"/>
            <ac:picMk id="25" creationId="{7D40884B-7776-F206-44AD-FC63B20E93CF}"/>
          </ac:picMkLst>
        </pc:picChg>
        <pc:picChg chg="add">
          <ac:chgData name="AMBER ARMUTH" userId="1afac324-5f3e-48e3-9b64-021ef0e7be17" providerId="ADAL" clId="{80F9BF31-2B9B-4C2D-88A6-3294DCB208B2}" dt="2023-11-10T19:08:19.027" v="1197" actId="26606"/>
          <ac:picMkLst>
            <pc:docMk/>
            <pc:sldMk cId="3475693509" sldId="265"/>
            <ac:picMk id="28" creationId="{64B67BD0-7CF2-8CF5-398A-BFC4FC825B41}"/>
          </ac:picMkLst>
        </pc:picChg>
        <pc:cxnChg chg="add del">
          <ac:chgData name="AMBER ARMUTH" userId="1afac324-5f3e-48e3-9b64-021ef0e7be17" providerId="ADAL" clId="{80F9BF31-2B9B-4C2D-88A6-3294DCB208B2}" dt="2023-11-10T19:08:10.697" v="1193" actId="26606"/>
          <ac:cxnSpMkLst>
            <pc:docMk/>
            <pc:sldMk cId="3475693509" sldId="265"/>
            <ac:cxnSpMk id="16" creationId="{7D1CBE93-B17D-4509-843C-82287C38032A}"/>
          </ac:cxnSpMkLst>
        </pc:cxnChg>
        <pc:cxnChg chg="add del">
          <ac:chgData name="AMBER ARMUTH" userId="1afac324-5f3e-48e3-9b64-021ef0e7be17" providerId="ADAL" clId="{80F9BF31-2B9B-4C2D-88A6-3294DCB208B2}" dt="2023-11-10T19:08:10.697" v="1193" actId="26606"/>
          <ac:cxnSpMkLst>
            <pc:docMk/>
            <pc:sldMk cId="3475693509" sldId="265"/>
            <ac:cxnSpMk id="22" creationId="{AE6277B4-6A43-48AB-89B2-3442221619CC}"/>
          </ac:cxnSpMkLst>
        </pc:cxnChg>
      </pc:sldChg>
      <pc:sldChg chg="addSp delSp modSp new mod ord setBg">
        <pc:chgData name="AMBER ARMUTH" userId="1afac324-5f3e-48e3-9b64-021ef0e7be17" providerId="ADAL" clId="{80F9BF31-2B9B-4C2D-88A6-3294DCB208B2}" dt="2023-11-14T17:30:38.376" v="1237" actId="33524"/>
        <pc:sldMkLst>
          <pc:docMk/>
          <pc:sldMk cId="3273920719" sldId="266"/>
        </pc:sldMkLst>
        <pc:spChg chg="mod">
          <ac:chgData name="AMBER ARMUTH" userId="1afac324-5f3e-48e3-9b64-021ef0e7be17" providerId="ADAL" clId="{80F9BF31-2B9B-4C2D-88A6-3294DCB208B2}" dt="2023-11-10T19:06:41.662" v="1176" actId="26606"/>
          <ac:spMkLst>
            <pc:docMk/>
            <pc:sldMk cId="3273920719" sldId="266"/>
            <ac:spMk id="2" creationId="{583C5EC6-7B0F-C5BE-B3BB-E72D4E7AC152}"/>
          </ac:spMkLst>
        </pc:spChg>
        <pc:spChg chg="mod">
          <ac:chgData name="AMBER ARMUTH" userId="1afac324-5f3e-48e3-9b64-021ef0e7be17" providerId="ADAL" clId="{80F9BF31-2B9B-4C2D-88A6-3294DCB208B2}" dt="2023-11-14T17:30:38.376" v="1237" actId="33524"/>
          <ac:spMkLst>
            <pc:docMk/>
            <pc:sldMk cId="3273920719" sldId="266"/>
            <ac:spMk id="3" creationId="{E9DD6EC2-A697-C103-5EF3-A684D879F86E}"/>
          </ac:spMkLst>
        </pc:spChg>
        <pc:spChg chg="add del">
          <ac:chgData name="AMBER ARMUTH" userId="1afac324-5f3e-48e3-9b64-021ef0e7be17" providerId="ADAL" clId="{80F9BF31-2B9B-4C2D-88A6-3294DCB208B2}" dt="2023-11-10T19:06:41.657" v="1175" actId="26606"/>
          <ac:spMkLst>
            <pc:docMk/>
            <pc:sldMk cId="3273920719" sldId="266"/>
            <ac:spMk id="6" creationId="{9F8803AC-EE0E-40C2-AD46-FD84FAD82220}"/>
          </ac:spMkLst>
        </pc:spChg>
        <pc:spChg chg="add del">
          <ac:chgData name="AMBER ARMUTH" userId="1afac324-5f3e-48e3-9b64-021ef0e7be17" providerId="ADAL" clId="{80F9BF31-2B9B-4C2D-88A6-3294DCB208B2}" dt="2023-11-10T19:05:21.572" v="1169" actId="26606"/>
          <ac:spMkLst>
            <pc:docMk/>
            <pc:sldMk cId="3273920719" sldId="266"/>
            <ac:spMk id="9" creationId="{518E5A25-92C5-4F27-8E26-0AAAB0CDC85E}"/>
          </ac:spMkLst>
        </pc:spChg>
        <pc:spChg chg="add del">
          <ac:chgData name="AMBER ARMUTH" userId="1afac324-5f3e-48e3-9b64-021ef0e7be17" providerId="ADAL" clId="{80F9BF31-2B9B-4C2D-88A6-3294DCB208B2}" dt="2023-11-10T19:06:41.657" v="1175" actId="26606"/>
          <ac:spMkLst>
            <pc:docMk/>
            <pc:sldMk cId="3273920719" sldId="266"/>
            <ac:spMk id="11" creationId="{051A3413-562D-435C-AAE4-56808F0CBC73}"/>
          </ac:spMkLst>
        </pc:spChg>
        <pc:spChg chg="add">
          <ac:chgData name="AMBER ARMUTH" userId="1afac324-5f3e-48e3-9b64-021ef0e7be17" providerId="ADAL" clId="{80F9BF31-2B9B-4C2D-88A6-3294DCB208B2}" dt="2023-11-10T19:06:41.662" v="1176" actId="26606"/>
          <ac:spMkLst>
            <pc:docMk/>
            <pc:sldMk cId="3273920719" sldId="266"/>
            <ac:spMk id="14" creationId="{518E5A25-92C5-4F27-8E26-0AAAB0CDC85E}"/>
          </ac:spMkLst>
        </pc:spChg>
        <pc:picChg chg="add del">
          <ac:chgData name="AMBER ARMUTH" userId="1afac324-5f3e-48e3-9b64-021ef0e7be17" providerId="ADAL" clId="{80F9BF31-2B9B-4C2D-88A6-3294DCB208B2}" dt="2023-11-10T19:05:21.572" v="1169" actId="26606"/>
          <ac:picMkLst>
            <pc:docMk/>
            <pc:sldMk cId="3273920719" sldId="266"/>
            <ac:picMk id="5" creationId="{8F4E5840-C5EB-A227-A422-368399F8A4E5}"/>
          </ac:picMkLst>
        </pc:picChg>
        <pc:picChg chg="add del">
          <ac:chgData name="AMBER ARMUTH" userId="1afac324-5f3e-48e3-9b64-021ef0e7be17" providerId="ADAL" clId="{80F9BF31-2B9B-4C2D-88A6-3294DCB208B2}" dt="2023-11-10T19:06:41.657" v="1175" actId="26606"/>
          <ac:picMkLst>
            <pc:docMk/>
            <pc:sldMk cId="3273920719" sldId="266"/>
            <ac:picMk id="7" creationId="{89867FF2-27F8-AEB3-02A5-C03259A6433B}"/>
          </ac:picMkLst>
        </pc:picChg>
        <pc:picChg chg="add">
          <ac:chgData name="AMBER ARMUTH" userId="1afac324-5f3e-48e3-9b64-021ef0e7be17" providerId="ADAL" clId="{80F9BF31-2B9B-4C2D-88A6-3294DCB208B2}" dt="2023-11-10T19:06:41.662" v="1176" actId="26606"/>
          <ac:picMkLst>
            <pc:docMk/>
            <pc:sldMk cId="3273920719" sldId="266"/>
            <ac:picMk id="13" creationId="{65F1EECF-78E8-4C7C-9CBE-D87131E856A9}"/>
          </ac:picMkLst>
        </pc:picChg>
      </pc:sldChg>
      <pc:sldChg chg="addSp delSp modSp new mod setBg modClrScheme chgLayout">
        <pc:chgData name="AMBER ARMUTH" userId="1afac324-5f3e-48e3-9b64-021ef0e7be17" providerId="ADAL" clId="{80F9BF31-2B9B-4C2D-88A6-3294DCB208B2}" dt="2023-11-10T19:09:44.787" v="1224" actId="26606"/>
        <pc:sldMkLst>
          <pc:docMk/>
          <pc:sldMk cId="1409823938" sldId="267"/>
        </pc:sldMkLst>
        <pc:spChg chg="mod or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2" creationId="{733A49A9-31DF-917C-ECB7-F54AB6814891}"/>
          </ac:spMkLst>
        </pc:spChg>
        <pc:spChg chg="del mod ord">
          <ac:chgData name="AMBER ARMUTH" userId="1afac324-5f3e-48e3-9b64-021ef0e7be17" providerId="ADAL" clId="{80F9BF31-2B9B-4C2D-88A6-3294DCB208B2}" dt="2023-11-10T19:09:27.037" v="1222" actId="700"/>
          <ac:spMkLst>
            <pc:docMk/>
            <pc:sldMk cId="1409823938" sldId="267"/>
            <ac:spMk id="3" creationId="{286862C6-8E5C-ADA7-CEA6-176134B4D8B1}"/>
          </ac:spMkLst>
        </pc:spChg>
        <pc:spChg chg="add del mod ord">
          <ac:chgData name="AMBER ARMUTH" userId="1afac324-5f3e-48e3-9b64-021ef0e7be17" providerId="ADAL" clId="{80F9BF31-2B9B-4C2D-88A6-3294DCB208B2}" dt="2023-11-10T19:09:37.497" v="1223" actId="700"/>
          <ac:spMkLst>
            <pc:docMk/>
            <pc:sldMk cId="1409823938" sldId="267"/>
            <ac:spMk id="4" creationId="{CE53E831-4197-2AD5-D1BD-CC7D8A8C28DC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24" creationId="{2D2FAE71-B8B1-4745-A59A-A88D3FE4835B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26" creationId="{E4C67344-C816-4380-85F7-CCFD7F8BAAB3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28" creationId="{5A0B04CD-E5BD-4922-BE66-2D5B3A0DEF43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30" creationId="{CF4C9BE8-5C78-476D-9042-ECD8BE635E2C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32" creationId="{7D6A31B3-BF49-4DB2-8306-DD2E4B889765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34" creationId="{A903E87B-DD97-4095-B106-3218D6AF7F44}"/>
          </ac:spMkLst>
        </pc:spChg>
        <pc:spChg chg="add">
          <ac:chgData name="AMBER ARMUTH" userId="1afac324-5f3e-48e3-9b64-021ef0e7be17" providerId="ADAL" clId="{80F9BF31-2B9B-4C2D-88A6-3294DCB208B2}" dt="2023-11-10T19:09:44.787" v="1224" actId="26606"/>
          <ac:spMkLst>
            <pc:docMk/>
            <pc:sldMk cId="1409823938" sldId="267"/>
            <ac:spMk id="36" creationId="{954CB26F-45F0-4288-A3B1-32535127B98A}"/>
          </ac:spMkLst>
        </pc:spChg>
        <pc:grpChg chg="add">
          <ac:chgData name="AMBER ARMUTH" userId="1afac324-5f3e-48e3-9b64-021ef0e7be17" providerId="ADAL" clId="{80F9BF31-2B9B-4C2D-88A6-3294DCB208B2}" dt="2023-11-10T19:09:44.787" v="1224" actId="26606"/>
          <ac:grpSpMkLst>
            <pc:docMk/>
            <pc:sldMk cId="1409823938" sldId="267"/>
            <ac:grpSpMk id="8" creationId="{9AE27B9D-0F04-458B-A718-F84902C79F7C}"/>
          </ac:grpSpMkLst>
        </pc:grpChg>
        <pc:picChg chg="add">
          <ac:chgData name="AMBER ARMUTH" userId="1afac324-5f3e-48e3-9b64-021ef0e7be17" providerId="ADAL" clId="{80F9BF31-2B9B-4C2D-88A6-3294DCB208B2}" dt="2023-11-10T19:09:44.787" v="1224" actId="26606"/>
          <ac:picMkLst>
            <pc:docMk/>
            <pc:sldMk cId="1409823938" sldId="267"/>
            <ac:picMk id="5" creationId="{64E889BC-8D90-3DC5-92E6-0E0943DBBB9D}"/>
          </ac:picMkLst>
        </pc:picChg>
        <pc:cxnChg chg="add">
          <ac:chgData name="AMBER ARMUTH" userId="1afac324-5f3e-48e3-9b64-021ef0e7be17" providerId="ADAL" clId="{80F9BF31-2B9B-4C2D-88A6-3294DCB208B2}" dt="2023-11-10T19:09:44.787" v="1224" actId="26606"/>
          <ac:cxnSpMkLst>
            <pc:docMk/>
            <pc:sldMk cId="1409823938" sldId="267"/>
            <ac:cxnSpMk id="20" creationId="{A3D2D849-17D8-45A4-9FB8-B955CD22BD4B}"/>
          </ac:cxnSpMkLst>
        </pc:cxnChg>
        <pc:cxnChg chg="add">
          <ac:chgData name="AMBER ARMUTH" userId="1afac324-5f3e-48e3-9b64-021ef0e7be17" providerId="ADAL" clId="{80F9BF31-2B9B-4C2D-88A6-3294DCB208B2}" dt="2023-11-10T19:09:44.787" v="1224" actId="26606"/>
          <ac:cxnSpMkLst>
            <pc:docMk/>
            <pc:sldMk cId="1409823938" sldId="267"/>
            <ac:cxnSpMk id="22" creationId="{7A0A4A95-757B-4092-A077-CA7C3ADE493A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D0FC0D-821D-4CB8-8A26-52EAF440579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D54800-E866-4E07-BC0B-DDD30C2C691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Reminder that QA is to be completed at least every 30 days</a:t>
          </a:r>
        </a:p>
      </dgm:t>
    </dgm:pt>
    <dgm:pt modelId="{49C90AFF-E623-4383-872B-C8AF5A6C4377}" type="parTrans" cxnId="{6B4B04CB-08B7-4034-A06A-EFBF5C2920AA}">
      <dgm:prSet/>
      <dgm:spPr/>
      <dgm:t>
        <a:bodyPr/>
        <a:lstStyle/>
        <a:p>
          <a:endParaRPr lang="en-US"/>
        </a:p>
      </dgm:t>
    </dgm:pt>
    <dgm:pt modelId="{F484E75D-BFD6-4534-89D0-E2E7682CAA68}" type="sibTrans" cxnId="{6B4B04CB-08B7-4034-A06A-EFBF5C2920AA}">
      <dgm:prSet/>
      <dgm:spPr/>
      <dgm:t>
        <a:bodyPr/>
        <a:lstStyle/>
        <a:p>
          <a:endParaRPr lang="en-US"/>
        </a:p>
      </dgm:t>
    </dgm:pt>
    <dgm:pt modelId="{32F19C6A-D1DB-4510-833E-45AAC31BD98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QA needs to be documented within communications along with all necessary follow up</a:t>
          </a:r>
        </a:p>
      </dgm:t>
    </dgm:pt>
    <dgm:pt modelId="{3FFCE867-A915-4671-94B5-AEFEB7FAE426}" type="parTrans" cxnId="{585C8D55-4129-4524-8849-96A81EDCBF3C}">
      <dgm:prSet/>
      <dgm:spPr/>
      <dgm:t>
        <a:bodyPr/>
        <a:lstStyle/>
        <a:p>
          <a:endParaRPr lang="en-US"/>
        </a:p>
      </dgm:t>
    </dgm:pt>
    <dgm:pt modelId="{66122462-D307-4182-96EE-BEFE17440E37}" type="sibTrans" cxnId="{585C8D55-4129-4524-8849-96A81EDCBF3C}">
      <dgm:prSet/>
      <dgm:spPr/>
      <dgm:t>
        <a:bodyPr/>
        <a:lstStyle/>
        <a:p>
          <a:endParaRPr lang="en-US"/>
        </a:p>
      </dgm:t>
    </dgm:pt>
    <dgm:pt modelId="{2E056C0C-D990-4965-AF26-871E594DA1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RNCM to enter initial QA in activities for 30 days out from admission date </a:t>
          </a:r>
        </a:p>
      </dgm:t>
    </dgm:pt>
    <dgm:pt modelId="{8C5A0FFA-3868-4EA6-96B5-37843CE7CEEA}" type="parTrans" cxnId="{A60D90B5-8F0B-4C30-B068-F6F6D6064410}">
      <dgm:prSet/>
      <dgm:spPr/>
      <dgm:t>
        <a:bodyPr/>
        <a:lstStyle/>
        <a:p>
          <a:endParaRPr lang="en-US"/>
        </a:p>
      </dgm:t>
    </dgm:pt>
    <dgm:pt modelId="{00973148-16FA-4178-811F-0CC503745890}" type="sibTrans" cxnId="{A60D90B5-8F0B-4C30-B068-F6F6D6064410}">
      <dgm:prSet/>
      <dgm:spPr/>
      <dgm:t>
        <a:bodyPr/>
        <a:lstStyle/>
        <a:p>
          <a:endParaRPr lang="en-US"/>
        </a:p>
      </dgm:t>
    </dgm:pt>
    <dgm:pt modelId="{68199E17-8A17-47C2-B31A-292CD142A3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new activity </a:t>
          </a:r>
          <a:r>
            <a:rPr lang="en-US">
              <a:sym typeface="Wingdings" panose="05000000000000000000" pitchFamily="2" charset="2"/>
            </a:rPr>
            <a:t></a:t>
          </a:r>
          <a:r>
            <a:rPr lang="en-US"/>
            <a:t> category – Quality Assurance; type - file review; result – scheduled</a:t>
          </a:r>
        </a:p>
      </dgm:t>
    </dgm:pt>
    <dgm:pt modelId="{8B953E65-C8D0-4882-8330-1C8DE3E2254C}" type="parTrans" cxnId="{F8160F2A-077E-4FA2-A2D6-F438CEA0B9AD}">
      <dgm:prSet/>
      <dgm:spPr/>
      <dgm:t>
        <a:bodyPr/>
        <a:lstStyle/>
        <a:p>
          <a:endParaRPr lang="en-US"/>
        </a:p>
      </dgm:t>
    </dgm:pt>
    <dgm:pt modelId="{11BD2754-3E77-45AC-B789-683064863532}" type="sibTrans" cxnId="{F8160F2A-077E-4FA2-A2D6-F438CEA0B9AD}">
      <dgm:prSet/>
      <dgm:spPr/>
      <dgm:t>
        <a:bodyPr/>
        <a:lstStyle/>
        <a:p>
          <a:endParaRPr lang="en-US"/>
        </a:p>
      </dgm:t>
    </dgm:pt>
    <dgm:pt modelId="{3C1424B4-4264-41B6-AFF8-1C07F814EC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HealthStream cadence is being updated to administrator discretion</a:t>
          </a:r>
        </a:p>
      </dgm:t>
    </dgm:pt>
    <dgm:pt modelId="{32CB1132-0601-429D-8C1C-58DCE2D04C76}" type="parTrans" cxnId="{BD63EE06-0374-406F-A122-261BDA3966AD}">
      <dgm:prSet/>
      <dgm:spPr/>
      <dgm:t>
        <a:bodyPr/>
        <a:lstStyle/>
        <a:p>
          <a:endParaRPr lang="en-US"/>
        </a:p>
      </dgm:t>
    </dgm:pt>
    <dgm:pt modelId="{172353D0-2EB1-4674-A021-E4C760D703AA}" type="sibTrans" cxnId="{BD63EE06-0374-406F-A122-261BDA3966AD}">
      <dgm:prSet/>
      <dgm:spPr/>
      <dgm:t>
        <a:bodyPr/>
        <a:lstStyle/>
        <a:p>
          <a:endParaRPr lang="en-US"/>
        </a:p>
      </dgm:t>
    </dgm:pt>
    <dgm:pt modelId="{0A5EF1C9-D29E-4F49-8C06-BAE8E3089D6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Will utilize at least quarterly with QAPI review to improve trends noted</a:t>
          </a:r>
        </a:p>
      </dgm:t>
    </dgm:pt>
    <dgm:pt modelId="{0DF1691F-8D4F-48F6-8129-9A215BADE839}" type="parTrans" cxnId="{D028067B-C3BF-448E-A422-9AD65257AD21}">
      <dgm:prSet/>
      <dgm:spPr/>
      <dgm:t>
        <a:bodyPr/>
        <a:lstStyle/>
        <a:p>
          <a:endParaRPr lang="en-US"/>
        </a:p>
      </dgm:t>
    </dgm:pt>
    <dgm:pt modelId="{6E58FA4C-DDE6-49D2-A5E6-A04D0484D3D0}" type="sibTrans" cxnId="{D028067B-C3BF-448E-A422-9AD65257AD21}">
      <dgm:prSet/>
      <dgm:spPr/>
      <dgm:t>
        <a:bodyPr/>
        <a:lstStyle/>
        <a:p>
          <a:endParaRPr lang="en-US"/>
        </a:p>
      </dgm:t>
    </dgm:pt>
    <dgm:pt modelId="{C06E90D7-6290-4F97-B6E7-6B31FF6816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Administrator to select required education as needed </a:t>
          </a:r>
        </a:p>
      </dgm:t>
    </dgm:pt>
    <dgm:pt modelId="{F6F78519-C931-4F61-8354-A7F6500D5ACF}" type="parTrans" cxnId="{92148B60-69F8-4AD1-A6D8-FCF770250B46}">
      <dgm:prSet/>
      <dgm:spPr/>
      <dgm:t>
        <a:bodyPr/>
        <a:lstStyle/>
        <a:p>
          <a:endParaRPr lang="en-US"/>
        </a:p>
      </dgm:t>
    </dgm:pt>
    <dgm:pt modelId="{01FF0783-643A-47A9-9BCD-1B52B20F1367}" type="sibTrans" cxnId="{92148B60-69F8-4AD1-A6D8-FCF770250B46}">
      <dgm:prSet/>
      <dgm:spPr/>
      <dgm:t>
        <a:bodyPr/>
        <a:lstStyle/>
        <a:p>
          <a:endParaRPr lang="en-US"/>
        </a:p>
      </dgm:t>
    </dgm:pt>
    <dgm:pt modelId="{5AE2EC29-1E5E-4664-B2BB-99E8F6E9A15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8780271-FE8F-4DC5-A7E6-667252EDA315}" type="parTrans" cxnId="{08A081E9-F648-40D7-9E9B-8A06D5E51373}">
      <dgm:prSet/>
      <dgm:spPr/>
      <dgm:t>
        <a:bodyPr/>
        <a:lstStyle/>
        <a:p>
          <a:endParaRPr lang="en-US"/>
        </a:p>
      </dgm:t>
    </dgm:pt>
    <dgm:pt modelId="{0EE073EC-D2F6-498D-B9BF-1EDEF450D9B1}" type="sibTrans" cxnId="{08A081E9-F648-40D7-9E9B-8A06D5E51373}">
      <dgm:prSet/>
      <dgm:spPr/>
      <dgm:t>
        <a:bodyPr/>
        <a:lstStyle/>
        <a:p>
          <a:endParaRPr lang="en-US"/>
        </a:p>
      </dgm:t>
    </dgm:pt>
    <dgm:pt modelId="{2CE8B2A3-132B-4CCC-9ABB-DE8C80DF814C}" type="pres">
      <dgm:prSet presAssocID="{FBD0FC0D-821D-4CB8-8A26-52EAF440579D}" presName="root" presStyleCnt="0">
        <dgm:presLayoutVars>
          <dgm:dir/>
          <dgm:resizeHandles val="exact"/>
        </dgm:presLayoutVars>
      </dgm:prSet>
      <dgm:spPr/>
    </dgm:pt>
    <dgm:pt modelId="{C1D172E6-7898-495D-9FDB-E98BE9BAB9F0}" type="pres">
      <dgm:prSet presAssocID="{5AE2EC29-1E5E-4664-B2BB-99E8F6E9A15E}" presName="compNode" presStyleCnt="0"/>
      <dgm:spPr/>
    </dgm:pt>
    <dgm:pt modelId="{EA5ACDA3-15D0-4E18-B421-6FB78712F0CC}" type="pres">
      <dgm:prSet presAssocID="{5AE2EC29-1E5E-4664-B2BB-99E8F6E9A15E}" presName="bgRect" presStyleLbl="bgShp" presStyleIdx="0" presStyleCnt="4"/>
      <dgm:spPr/>
    </dgm:pt>
    <dgm:pt modelId="{CB82942F-A972-4DD2-8376-0C1725F79397}" type="pres">
      <dgm:prSet presAssocID="{5AE2EC29-1E5E-4664-B2BB-99E8F6E9A15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 with solid fill"/>
        </a:ext>
      </dgm:extLst>
    </dgm:pt>
    <dgm:pt modelId="{1C8C84DD-D019-4737-B2C7-28846AA76548}" type="pres">
      <dgm:prSet presAssocID="{5AE2EC29-1E5E-4664-B2BB-99E8F6E9A15E}" presName="spaceRect" presStyleCnt="0"/>
      <dgm:spPr/>
    </dgm:pt>
    <dgm:pt modelId="{0D9C4974-5F2E-4DE2-92F4-6C53A2F73BD6}" type="pres">
      <dgm:prSet presAssocID="{5AE2EC29-1E5E-4664-B2BB-99E8F6E9A15E}" presName="parTx" presStyleLbl="revTx" presStyleIdx="0" presStyleCnt="7">
        <dgm:presLayoutVars>
          <dgm:chMax val="0"/>
          <dgm:chPref val="0"/>
        </dgm:presLayoutVars>
      </dgm:prSet>
      <dgm:spPr/>
    </dgm:pt>
    <dgm:pt modelId="{EC760E9D-720E-4A98-801E-20031078FCD2}" type="pres">
      <dgm:prSet presAssocID="{0EE073EC-D2F6-498D-B9BF-1EDEF450D9B1}" presName="sibTrans" presStyleCnt="0"/>
      <dgm:spPr/>
    </dgm:pt>
    <dgm:pt modelId="{F38DFDDA-3BDD-46EB-BA78-A522554AF9FA}" type="pres">
      <dgm:prSet presAssocID="{B8D54800-E866-4E07-BC0B-DDD30C2C6910}" presName="compNode" presStyleCnt="0"/>
      <dgm:spPr/>
    </dgm:pt>
    <dgm:pt modelId="{28B96637-92F7-46E5-ABAC-8E01783E9605}" type="pres">
      <dgm:prSet presAssocID="{B8D54800-E866-4E07-BC0B-DDD30C2C6910}" presName="bgRect" presStyleLbl="bgShp" presStyleIdx="1" presStyleCnt="4"/>
      <dgm:spPr/>
    </dgm:pt>
    <dgm:pt modelId="{369D2517-590D-4D7A-8BE0-941814BE1A77}" type="pres">
      <dgm:prSet presAssocID="{B8D54800-E866-4E07-BC0B-DDD30C2C691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Tick1 outline"/>
        </a:ext>
      </dgm:extLst>
    </dgm:pt>
    <dgm:pt modelId="{D0615B23-EB0E-4418-ADA1-6FD91E1EF986}" type="pres">
      <dgm:prSet presAssocID="{B8D54800-E866-4E07-BC0B-DDD30C2C6910}" presName="spaceRect" presStyleCnt="0"/>
      <dgm:spPr/>
    </dgm:pt>
    <dgm:pt modelId="{49829759-5422-42E5-B217-C5F450CCB84C}" type="pres">
      <dgm:prSet presAssocID="{B8D54800-E866-4E07-BC0B-DDD30C2C6910}" presName="parTx" presStyleLbl="revTx" presStyleIdx="1" presStyleCnt="7">
        <dgm:presLayoutVars>
          <dgm:chMax val="0"/>
          <dgm:chPref val="0"/>
        </dgm:presLayoutVars>
      </dgm:prSet>
      <dgm:spPr/>
    </dgm:pt>
    <dgm:pt modelId="{8AD39B2C-CAF8-4B62-B09F-9DF472799F3F}" type="pres">
      <dgm:prSet presAssocID="{B8D54800-E866-4E07-BC0B-DDD30C2C6910}" presName="desTx" presStyleLbl="revTx" presStyleIdx="2" presStyleCnt="7">
        <dgm:presLayoutVars/>
      </dgm:prSet>
      <dgm:spPr/>
    </dgm:pt>
    <dgm:pt modelId="{9DB70448-7A5E-45F3-8D03-6AE6AEEA7C22}" type="pres">
      <dgm:prSet presAssocID="{F484E75D-BFD6-4534-89D0-E2E7682CAA68}" presName="sibTrans" presStyleCnt="0"/>
      <dgm:spPr/>
    </dgm:pt>
    <dgm:pt modelId="{C1A051F8-6872-4491-8140-5879C3FF886B}" type="pres">
      <dgm:prSet presAssocID="{2E056C0C-D990-4965-AF26-871E594DA1E5}" presName="compNode" presStyleCnt="0"/>
      <dgm:spPr/>
    </dgm:pt>
    <dgm:pt modelId="{B3563050-0D54-4C25-9961-3DFC3FAAFD98}" type="pres">
      <dgm:prSet presAssocID="{2E056C0C-D990-4965-AF26-871E594DA1E5}" presName="bgRect" presStyleLbl="bgShp" presStyleIdx="2" presStyleCnt="4"/>
      <dgm:spPr/>
    </dgm:pt>
    <dgm:pt modelId="{060CBBBF-FDBF-471C-BAF5-AD7FC31578B2}" type="pres">
      <dgm:prSet presAssocID="{2E056C0C-D990-4965-AF26-871E594DA1E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larm Ringing outline"/>
        </a:ext>
      </dgm:extLst>
    </dgm:pt>
    <dgm:pt modelId="{E3E78422-8C70-4172-8F2D-90AAE9D1658E}" type="pres">
      <dgm:prSet presAssocID="{2E056C0C-D990-4965-AF26-871E594DA1E5}" presName="spaceRect" presStyleCnt="0"/>
      <dgm:spPr/>
    </dgm:pt>
    <dgm:pt modelId="{07DC409F-10CA-448E-A2CC-F139A76FB936}" type="pres">
      <dgm:prSet presAssocID="{2E056C0C-D990-4965-AF26-871E594DA1E5}" presName="parTx" presStyleLbl="revTx" presStyleIdx="3" presStyleCnt="7">
        <dgm:presLayoutVars>
          <dgm:chMax val="0"/>
          <dgm:chPref val="0"/>
        </dgm:presLayoutVars>
      </dgm:prSet>
      <dgm:spPr/>
    </dgm:pt>
    <dgm:pt modelId="{72C4D825-9FE4-416E-B85A-0C82FAEF0DCA}" type="pres">
      <dgm:prSet presAssocID="{2E056C0C-D990-4965-AF26-871E594DA1E5}" presName="desTx" presStyleLbl="revTx" presStyleIdx="4" presStyleCnt="7">
        <dgm:presLayoutVars/>
      </dgm:prSet>
      <dgm:spPr/>
    </dgm:pt>
    <dgm:pt modelId="{0B1B3F58-5D3F-415D-BD20-8573A31776B9}" type="pres">
      <dgm:prSet presAssocID="{00973148-16FA-4178-811F-0CC503745890}" presName="sibTrans" presStyleCnt="0"/>
      <dgm:spPr/>
    </dgm:pt>
    <dgm:pt modelId="{C5A17BCB-9666-403D-895A-27ABE5AEA3BB}" type="pres">
      <dgm:prSet presAssocID="{3C1424B4-4264-41B6-AFF8-1C07F814EC65}" presName="compNode" presStyleCnt="0"/>
      <dgm:spPr/>
    </dgm:pt>
    <dgm:pt modelId="{C7EEEBB1-72C1-403B-A47E-78532FF12E14}" type="pres">
      <dgm:prSet presAssocID="{3C1424B4-4264-41B6-AFF8-1C07F814EC65}" presName="bgRect" presStyleLbl="bgShp" presStyleIdx="3" presStyleCnt="4"/>
      <dgm:spPr/>
    </dgm:pt>
    <dgm:pt modelId="{400D34ED-D30D-4EE5-AD22-18D91E31635D}" type="pres">
      <dgm:prSet presAssocID="{3C1424B4-4264-41B6-AFF8-1C07F814EC6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 with solid fill"/>
        </a:ext>
      </dgm:extLst>
    </dgm:pt>
    <dgm:pt modelId="{DDF4B2F0-33FB-46BD-A4CC-2388B85E1966}" type="pres">
      <dgm:prSet presAssocID="{3C1424B4-4264-41B6-AFF8-1C07F814EC65}" presName="spaceRect" presStyleCnt="0"/>
      <dgm:spPr/>
    </dgm:pt>
    <dgm:pt modelId="{F4785F25-09FB-4250-B3A3-B5FF14A37C32}" type="pres">
      <dgm:prSet presAssocID="{3C1424B4-4264-41B6-AFF8-1C07F814EC65}" presName="parTx" presStyleLbl="revTx" presStyleIdx="5" presStyleCnt="7">
        <dgm:presLayoutVars>
          <dgm:chMax val="0"/>
          <dgm:chPref val="0"/>
        </dgm:presLayoutVars>
      </dgm:prSet>
      <dgm:spPr/>
    </dgm:pt>
    <dgm:pt modelId="{F82906FB-2627-4C48-B684-A40A05F7B73F}" type="pres">
      <dgm:prSet presAssocID="{3C1424B4-4264-41B6-AFF8-1C07F814EC65}" presName="desTx" presStyleLbl="revTx" presStyleIdx="6" presStyleCnt="7">
        <dgm:presLayoutVars/>
      </dgm:prSet>
      <dgm:spPr/>
    </dgm:pt>
  </dgm:ptLst>
  <dgm:cxnLst>
    <dgm:cxn modelId="{BD63EE06-0374-406F-A122-261BDA3966AD}" srcId="{FBD0FC0D-821D-4CB8-8A26-52EAF440579D}" destId="{3C1424B4-4264-41B6-AFF8-1C07F814EC65}" srcOrd="3" destOrd="0" parTransId="{32CB1132-0601-429D-8C1C-58DCE2D04C76}" sibTransId="{172353D0-2EB1-4674-A021-E4C760D703AA}"/>
    <dgm:cxn modelId="{F8160F2A-077E-4FA2-A2D6-F438CEA0B9AD}" srcId="{2E056C0C-D990-4965-AF26-871E594DA1E5}" destId="{68199E17-8A17-47C2-B31A-292CD142A3FD}" srcOrd="0" destOrd="0" parTransId="{8B953E65-C8D0-4882-8330-1C8DE3E2254C}" sibTransId="{11BD2754-3E77-45AC-B789-683064863532}"/>
    <dgm:cxn modelId="{D0B4A23C-5673-480F-8C6C-3BA425099DED}" type="presOf" srcId="{32F19C6A-D1DB-4510-833E-45AAC31BD985}" destId="{8AD39B2C-CAF8-4B62-B09F-9DF472799F3F}" srcOrd="0" destOrd="0" presId="urn:microsoft.com/office/officeart/2018/2/layout/IconVerticalSolidList"/>
    <dgm:cxn modelId="{A5AC5B5F-321D-487E-922B-31F17DE47B09}" type="presOf" srcId="{68199E17-8A17-47C2-B31A-292CD142A3FD}" destId="{72C4D825-9FE4-416E-B85A-0C82FAEF0DCA}" srcOrd="0" destOrd="0" presId="urn:microsoft.com/office/officeart/2018/2/layout/IconVerticalSolidList"/>
    <dgm:cxn modelId="{92148B60-69F8-4AD1-A6D8-FCF770250B46}" srcId="{3C1424B4-4264-41B6-AFF8-1C07F814EC65}" destId="{C06E90D7-6290-4F97-B6E7-6B31FF681660}" srcOrd="1" destOrd="0" parTransId="{F6F78519-C931-4F61-8354-A7F6500D5ACF}" sibTransId="{01FF0783-643A-47A9-9BCD-1B52B20F1367}"/>
    <dgm:cxn modelId="{A13E856A-457B-4376-877B-2D5D61F7CA64}" type="presOf" srcId="{3C1424B4-4264-41B6-AFF8-1C07F814EC65}" destId="{F4785F25-09FB-4250-B3A3-B5FF14A37C32}" srcOrd="0" destOrd="0" presId="urn:microsoft.com/office/officeart/2018/2/layout/IconVerticalSolidList"/>
    <dgm:cxn modelId="{585C8D55-4129-4524-8849-96A81EDCBF3C}" srcId="{B8D54800-E866-4E07-BC0B-DDD30C2C6910}" destId="{32F19C6A-D1DB-4510-833E-45AAC31BD985}" srcOrd="0" destOrd="0" parTransId="{3FFCE867-A915-4671-94B5-AEFEB7FAE426}" sibTransId="{66122462-D307-4182-96EE-BEFE17440E37}"/>
    <dgm:cxn modelId="{D028067B-C3BF-448E-A422-9AD65257AD21}" srcId="{3C1424B4-4264-41B6-AFF8-1C07F814EC65}" destId="{0A5EF1C9-D29E-4F49-8C06-BAE8E3089D6A}" srcOrd="0" destOrd="0" parTransId="{0DF1691F-8D4F-48F6-8129-9A215BADE839}" sibTransId="{6E58FA4C-DDE6-49D2-A5E6-A04D0484D3D0}"/>
    <dgm:cxn modelId="{94AE408D-A499-4856-A948-3E73AD444D64}" type="presOf" srcId="{0A5EF1C9-D29E-4F49-8C06-BAE8E3089D6A}" destId="{F82906FB-2627-4C48-B684-A40A05F7B73F}" srcOrd="0" destOrd="0" presId="urn:microsoft.com/office/officeart/2018/2/layout/IconVerticalSolidList"/>
    <dgm:cxn modelId="{9B38DDB1-B9B0-4453-B993-EF39C6D39274}" type="presOf" srcId="{FBD0FC0D-821D-4CB8-8A26-52EAF440579D}" destId="{2CE8B2A3-132B-4CCC-9ABB-DE8C80DF814C}" srcOrd="0" destOrd="0" presId="urn:microsoft.com/office/officeart/2018/2/layout/IconVerticalSolidList"/>
    <dgm:cxn modelId="{A60D90B5-8F0B-4C30-B068-F6F6D6064410}" srcId="{FBD0FC0D-821D-4CB8-8A26-52EAF440579D}" destId="{2E056C0C-D990-4965-AF26-871E594DA1E5}" srcOrd="2" destOrd="0" parTransId="{8C5A0FFA-3868-4EA6-96B5-37843CE7CEEA}" sibTransId="{00973148-16FA-4178-811F-0CC503745890}"/>
    <dgm:cxn modelId="{650BBCC3-39D7-4C0F-83C4-9D738CB2B464}" type="presOf" srcId="{5AE2EC29-1E5E-4664-B2BB-99E8F6E9A15E}" destId="{0D9C4974-5F2E-4DE2-92F4-6C53A2F73BD6}" srcOrd="0" destOrd="0" presId="urn:microsoft.com/office/officeart/2018/2/layout/IconVerticalSolidList"/>
    <dgm:cxn modelId="{490AB8C4-C022-4A6B-ABC6-B2CA215301E8}" type="presOf" srcId="{2E056C0C-D990-4965-AF26-871E594DA1E5}" destId="{07DC409F-10CA-448E-A2CC-F139A76FB936}" srcOrd="0" destOrd="0" presId="urn:microsoft.com/office/officeart/2018/2/layout/IconVerticalSolidList"/>
    <dgm:cxn modelId="{708992C8-1212-4BD0-8A25-829BC8B85902}" type="presOf" srcId="{C06E90D7-6290-4F97-B6E7-6B31FF681660}" destId="{F82906FB-2627-4C48-B684-A40A05F7B73F}" srcOrd="0" destOrd="1" presId="urn:microsoft.com/office/officeart/2018/2/layout/IconVerticalSolidList"/>
    <dgm:cxn modelId="{6B4B04CB-08B7-4034-A06A-EFBF5C2920AA}" srcId="{FBD0FC0D-821D-4CB8-8A26-52EAF440579D}" destId="{B8D54800-E866-4E07-BC0B-DDD30C2C6910}" srcOrd="1" destOrd="0" parTransId="{49C90AFF-E623-4383-872B-C8AF5A6C4377}" sibTransId="{F484E75D-BFD6-4534-89D0-E2E7682CAA68}"/>
    <dgm:cxn modelId="{7D129ACC-89B6-49F3-A017-10E331D73FF7}" type="presOf" srcId="{B8D54800-E866-4E07-BC0B-DDD30C2C6910}" destId="{49829759-5422-42E5-B217-C5F450CCB84C}" srcOrd="0" destOrd="0" presId="urn:microsoft.com/office/officeart/2018/2/layout/IconVerticalSolidList"/>
    <dgm:cxn modelId="{08A081E9-F648-40D7-9E9B-8A06D5E51373}" srcId="{FBD0FC0D-821D-4CB8-8A26-52EAF440579D}" destId="{5AE2EC29-1E5E-4664-B2BB-99E8F6E9A15E}" srcOrd="0" destOrd="0" parTransId="{18780271-FE8F-4DC5-A7E6-667252EDA315}" sibTransId="{0EE073EC-D2F6-498D-B9BF-1EDEF450D9B1}"/>
    <dgm:cxn modelId="{6B4854D4-6B3A-4CAE-BEE9-15F1A37A662D}" type="presParOf" srcId="{2CE8B2A3-132B-4CCC-9ABB-DE8C80DF814C}" destId="{C1D172E6-7898-495D-9FDB-E98BE9BAB9F0}" srcOrd="0" destOrd="0" presId="urn:microsoft.com/office/officeart/2018/2/layout/IconVerticalSolidList"/>
    <dgm:cxn modelId="{5026D5CE-5A6B-40A5-96F1-E9179FC1C79D}" type="presParOf" srcId="{C1D172E6-7898-495D-9FDB-E98BE9BAB9F0}" destId="{EA5ACDA3-15D0-4E18-B421-6FB78712F0CC}" srcOrd="0" destOrd="0" presId="urn:microsoft.com/office/officeart/2018/2/layout/IconVerticalSolidList"/>
    <dgm:cxn modelId="{5E899DDF-A0A0-4F53-9819-C9094B9381EE}" type="presParOf" srcId="{C1D172E6-7898-495D-9FDB-E98BE9BAB9F0}" destId="{CB82942F-A972-4DD2-8376-0C1725F79397}" srcOrd="1" destOrd="0" presId="urn:microsoft.com/office/officeart/2018/2/layout/IconVerticalSolidList"/>
    <dgm:cxn modelId="{B93EFD45-7BF1-4832-8FA5-5CC0C12358C0}" type="presParOf" srcId="{C1D172E6-7898-495D-9FDB-E98BE9BAB9F0}" destId="{1C8C84DD-D019-4737-B2C7-28846AA76548}" srcOrd="2" destOrd="0" presId="urn:microsoft.com/office/officeart/2018/2/layout/IconVerticalSolidList"/>
    <dgm:cxn modelId="{33D58AF0-FF9C-4045-91FB-769D9AC5391B}" type="presParOf" srcId="{C1D172E6-7898-495D-9FDB-E98BE9BAB9F0}" destId="{0D9C4974-5F2E-4DE2-92F4-6C53A2F73BD6}" srcOrd="3" destOrd="0" presId="urn:microsoft.com/office/officeart/2018/2/layout/IconVerticalSolidList"/>
    <dgm:cxn modelId="{789094F2-CAF9-41EF-81A2-C914F934E0F7}" type="presParOf" srcId="{2CE8B2A3-132B-4CCC-9ABB-DE8C80DF814C}" destId="{EC760E9D-720E-4A98-801E-20031078FCD2}" srcOrd="1" destOrd="0" presId="urn:microsoft.com/office/officeart/2018/2/layout/IconVerticalSolidList"/>
    <dgm:cxn modelId="{0DC4DBDD-3406-43EF-91F9-1093E8495014}" type="presParOf" srcId="{2CE8B2A3-132B-4CCC-9ABB-DE8C80DF814C}" destId="{F38DFDDA-3BDD-46EB-BA78-A522554AF9FA}" srcOrd="2" destOrd="0" presId="urn:microsoft.com/office/officeart/2018/2/layout/IconVerticalSolidList"/>
    <dgm:cxn modelId="{63DECDD2-ECD8-4DF0-AC01-714AFC47B496}" type="presParOf" srcId="{F38DFDDA-3BDD-46EB-BA78-A522554AF9FA}" destId="{28B96637-92F7-46E5-ABAC-8E01783E9605}" srcOrd="0" destOrd="0" presId="urn:microsoft.com/office/officeart/2018/2/layout/IconVerticalSolidList"/>
    <dgm:cxn modelId="{300BCCD4-7F72-417F-BF3D-1BF10585BC36}" type="presParOf" srcId="{F38DFDDA-3BDD-46EB-BA78-A522554AF9FA}" destId="{369D2517-590D-4D7A-8BE0-941814BE1A77}" srcOrd="1" destOrd="0" presId="urn:microsoft.com/office/officeart/2018/2/layout/IconVerticalSolidList"/>
    <dgm:cxn modelId="{AE4D7D3D-F4FE-4785-A1F9-7E47D931FC50}" type="presParOf" srcId="{F38DFDDA-3BDD-46EB-BA78-A522554AF9FA}" destId="{D0615B23-EB0E-4418-ADA1-6FD91E1EF986}" srcOrd="2" destOrd="0" presId="urn:microsoft.com/office/officeart/2018/2/layout/IconVerticalSolidList"/>
    <dgm:cxn modelId="{FF47C7C9-7C27-4F92-A239-753C7DEFC392}" type="presParOf" srcId="{F38DFDDA-3BDD-46EB-BA78-A522554AF9FA}" destId="{49829759-5422-42E5-B217-C5F450CCB84C}" srcOrd="3" destOrd="0" presId="urn:microsoft.com/office/officeart/2018/2/layout/IconVerticalSolidList"/>
    <dgm:cxn modelId="{E841769F-18B2-46A2-95E9-408FAB1C749F}" type="presParOf" srcId="{F38DFDDA-3BDD-46EB-BA78-A522554AF9FA}" destId="{8AD39B2C-CAF8-4B62-B09F-9DF472799F3F}" srcOrd="4" destOrd="0" presId="urn:microsoft.com/office/officeart/2018/2/layout/IconVerticalSolidList"/>
    <dgm:cxn modelId="{76D03A1B-C7E7-469F-BC88-9E4185CCA24A}" type="presParOf" srcId="{2CE8B2A3-132B-4CCC-9ABB-DE8C80DF814C}" destId="{9DB70448-7A5E-45F3-8D03-6AE6AEEA7C22}" srcOrd="3" destOrd="0" presId="urn:microsoft.com/office/officeart/2018/2/layout/IconVerticalSolidList"/>
    <dgm:cxn modelId="{902AF7E6-4502-4F98-B101-2EB4D1281639}" type="presParOf" srcId="{2CE8B2A3-132B-4CCC-9ABB-DE8C80DF814C}" destId="{C1A051F8-6872-4491-8140-5879C3FF886B}" srcOrd="4" destOrd="0" presId="urn:microsoft.com/office/officeart/2018/2/layout/IconVerticalSolidList"/>
    <dgm:cxn modelId="{18E02BEF-C516-4D65-BA61-823751669872}" type="presParOf" srcId="{C1A051F8-6872-4491-8140-5879C3FF886B}" destId="{B3563050-0D54-4C25-9961-3DFC3FAAFD98}" srcOrd="0" destOrd="0" presId="urn:microsoft.com/office/officeart/2018/2/layout/IconVerticalSolidList"/>
    <dgm:cxn modelId="{82A3C0CD-9A94-4873-84F3-0584B86BA309}" type="presParOf" srcId="{C1A051F8-6872-4491-8140-5879C3FF886B}" destId="{060CBBBF-FDBF-471C-BAF5-AD7FC31578B2}" srcOrd="1" destOrd="0" presId="urn:microsoft.com/office/officeart/2018/2/layout/IconVerticalSolidList"/>
    <dgm:cxn modelId="{14A6CED9-C983-49CB-99B3-5430D6FA18F1}" type="presParOf" srcId="{C1A051F8-6872-4491-8140-5879C3FF886B}" destId="{E3E78422-8C70-4172-8F2D-90AAE9D1658E}" srcOrd="2" destOrd="0" presId="urn:microsoft.com/office/officeart/2018/2/layout/IconVerticalSolidList"/>
    <dgm:cxn modelId="{B876CF6E-462A-4B7A-8F12-AED63133CFDB}" type="presParOf" srcId="{C1A051F8-6872-4491-8140-5879C3FF886B}" destId="{07DC409F-10CA-448E-A2CC-F139A76FB936}" srcOrd="3" destOrd="0" presId="urn:microsoft.com/office/officeart/2018/2/layout/IconVerticalSolidList"/>
    <dgm:cxn modelId="{2B9841AC-0CB4-44CE-BD10-418C6B258774}" type="presParOf" srcId="{C1A051F8-6872-4491-8140-5879C3FF886B}" destId="{72C4D825-9FE4-416E-B85A-0C82FAEF0DCA}" srcOrd="4" destOrd="0" presId="urn:microsoft.com/office/officeart/2018/2/layout/IconVerticalSolidList"/>
    <dgm:cxn modelId="{96E11901-A7FD-4A69-8284-46157F105986}" type="presParOf" srcId="{2CE8B2A3-132B-4CCC-9ABB-DE8C80DF814C}" destId="{0B1B3F58-5D3F-415D-BD20-8573A31776B9}" srcOrd="5" destOrd="0" presId="urn:microsoft.com/office/officeart/2018/2/layout/IconVerticalSolidList"/>
    <dgm:cxn modelId="{2C8A8911-5C74-4FAC-8885-86E70E5884D2}" type="presParOf" srcId="{2CE8B2A3-132B-4CCC-9ABB-DE8C80DF814C}" destId="{C5A17BCB-9666-403D-895A-27ABE5AEA3BB}" srcOrd="6" destOrd="0" presId="urn:microsoft.com/office/officeart/2018/2/layout/IconVerticalSolidList"/>
    <dgm:cxn modelId="{6A326351-7660-4D06-B556-B21AB4418521}" type="presParOf" srcId="{C5A17BCB-9666-403D-895A-27ABE5AEA3BB}" destId="{C7EEEBB1-72C1-403B-A47E-78532FF12E14}" srcOrd="0" destOrd="0" presId="urn:microsoft.com/office/officeart/2018/2/layout/IconVerticalSolidList"/>
    <dgm:cxn modelId="{B67F15A3-0F86-475E-9E1A-C264CFBA09D0}" type="presParOf" srcId="{C5A17BCB-9666-403D-895A-27ABE5AEA3BB}" destId="{400D34ED-D30D-4EE5-AD22-18D91E31635D}" srcOrd="1" destOrd="0" presId="urn:microsoft.com/office/officeart/2018/2/layout/IconVerticalSolidList"/>
    <dgm:cxn modelId="{7892CB82-883C-4B2C-8186-7BC9ABE05074}" type="presParOf" srcId="{C5A17BCB-9666-403D-895A-27ABE5AEA3BB}" destId="{DDF4B2F0-33FB-46BD-A4CC-2388B85E1966}" srcOrd="2" destOrd="0" presId="urn:microsoft.com/office/officeart/2018/2/layout/IconVerticalSolidList"/>
    <dgm:cxn modelId="{5514DD31-1A65-4FFA-B5AC-001E617C2D53}" type="presParOf" srcId="{C5A17BCB-9666-403D-895A-27ABE5AEA3BB}" destId="{F4785F25-09FB-4250-B3A3-B5FF14A37C32}" srcOrd="3" destOrd="0" presId="urn:microsoft.com/office/officeart/2018/2/layout/IconVerticalSolidList"/>
    <dgm:cxn modelId="{6FF1477D-EFE4-4B94-80EC-8CFBF8EE8082}" type="presParOf" srcId="{C5A17BCB-9666-403D-895A-27ABE5AEA3BB}" destId="{F82906FB-2627-4C48-B684-A40A05F7B73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0574C6-A57D-4AC7-A973-176D562596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6A03725-9353-43C3-93DA-EF479CAA7578}">
      <dgm:prSet/>
      <dgm:spPr/>
      <dgm:t>
        <a:bodyPr/>
        <a:lstStyle/>
        <a:p>
          <a:r>
            <a:rPr lang="en-US" dirty="0"/>
            <a:t>All documentation from field nurse should be turned in weekly</a:t>
          </a:r>
        </a:p>
      </dgm:t>
    </dgm:pt>
    <dgm:pt modelId="{18FBDD72-D147-44E2-8443-28F19A789E3E}" type="parTrans" cxnId="{ADE0A373-2EDE-447E-BE5B-6C0613209564}">
      <dgm:prSet/>
      <dgm:spPr/>
      <dgm:t>
        <a:bodyPr/>
        <a:lstStyle/>
        <a:p>
          <a:endParaRPr lang="en-US"/>
        </a:p>
      </dgm:t>
    </dgm:pt>
    <dgm:pt modelId="{56F7852A-C26D-4429-86AE-D59416728F5D}" type="sibTrans" cxnId="{ADE0A373-2EDE-447E-BE5B-6C0613209564}">
      <dgm:prSet/>
      <dgm:spPr/>
      <dgm:t>
        <a:bodyPr/>
        <a:lstStyle/>
        <a:p>
          <a:endParaRPr lang="en-US"/>
        </a:p>
      </dgm:t>
    </dgm:pt>
    <dgm:pt modelId="{0ED851D2-1F46-48EE-87E1-E909B37E7CBA}">
      <dgm:prSet/>
      <dgm:spPr/>
      <dgm:t>
        <a:bodyPr/>
        <a:lstStyle/>
        <a:p>
          <a:r>
            <a:rPr lang="en-US"/>
            <a:t>All documentation must be QA’d by the RNCM and documented </a:t>
          </a:r>
        </a:p>
      </dgm:t>
    </dgm:pt>
    <dgm:pt modelId="{3ADD1ADA-F9A1-4E9B-9B89-EBD7BF2BA22A}" type="parTrans" cxnId="{7A70011D-FC66-44B8-A2B6-51C80E309100}">
      <dgm:prSet/>
      <dgm:spPr/>
      <dgm:t>
        <a:bodyPr/>
        <a:lstStyle/>
        <a:p>
          <a:endParaRPr lang="en-US"/>
        </a:p>
      </dgm:t>
    </dgm:pt>
    <dgm:pt modelId="{37464579-3039-4F5D-AA24-22AB09FF6535}" type="sibTrans" cxnId="{7A70011D-FC66-44B8-A2B6-51C80E309100}">
      <dgm:prSet/>
      <dgm:spPr/>
      <dgm:t>
        <a:bodyPr/>
        <a:lstStyle/>
        <a:p>
          <a:endParaRPr lang="en-US"/>
        </a:p>
      </dgm:t>
    </dgm:pt>
    <dgm:pt modelId="{793A6939-3A74-448A-B9CD-EF82384FA041}">
      <dgm:prSet/>
      <dgm:spPr/>
      <dgm:t>
        <a:bodyPr/>
        <a:lstStyle/>
        <a:p>
          <a:r>
            <a:rPr lang="en-US" b="1" i="1"/>
            <a:t>All completed documentation is to be uploaded to EMR within 14 days per regulation.</a:t>
          </a:r>
          <a:endParaRPr lang="en-US"/>
        </a:p>
      </dgm:t>
    </dgm:pt>
    <dgm:pt modelId="{423DCF94-6E4A-4D49-95C8-B0982FB1515E}" type="parTrans" cxnId="{9E2B35F6-AE1C-44AB-8624-67CD33AF35A2}">
      <dgm:prSet/>
      <dgm:spPr/>
      <dgm:t>
        <a:bodyPr/>
        <a:lstStyle/>
        <a:p>
          <a:endParaRPr lang="en-US"/>
        </a:p>
      </dgm:t>
    </dgm:pt>
    <dgm:pt modelId="{3E434CB6-E213-494A-9607-19839148C46D}" type="sibTrans" cxnId="{9E2B35F6-AE1C-44AB-8624-67CD33AF35A2}">
      <dgm:prSet/>
      <dgm:spPr/>
      <dgm:t>
        <a:bodyPr/>
        <a:lstStyle/>
        <a:p>
          <a:endParaRPr lang="en-US"/>
        </a:p>
      </dgm:t>
    </dgm:pt>
    <dgm:pt modelId="{54090CEC-EF8C-4453-972D-C4E70C01549D}">
      <dgm:prSet/>
      <dgm:spPr/>
      <dgm:t>
        <a:bodyPr/>
        <a:lstStyle/>
        <a:p>
          <a:r>
            <a:rPr lang="en-US"/>
            <a:t>Supervisory guidelines review…..</a:t>
          </a:r>
        </a:p>
      </dgm:t>
    </dgm:pt>
    <dgm:pt modelId="{93CFA1E0-361D-4422-8EE2-8C19DB3764F3}" type="parTrans" cxnId="{0364C8ED-E5ED-4945-9C9B-431710D4875A}">
      <dgm:prSet/>
      <dgm:spPr/>
      <dgm:t>
        <a:bodyPr/>
        <a:lstStyle/>
        <a:p>
          <a:endParaRPr lang="en-US"/>
        </a:p>
      </dgm:t>
    </dgm:pt>
    <dgm:pt modelId="{AE602EB7-D41F-4C1D-B39B-5C9E7F5D4AFD}" type="sibTrans" cxnId="{0364C8ED-E5ED-4945-9C9B-431710D4875A}">
      <dgm:prSet/>
      <dgm:spPr/>
      <dgm:t>
        <a:bodyPr/>
        <a:lstStyle/>
        <a:p>
          <a:endParaRPr lang="en-US"/>
        </a:p>
      </dgm:t>
    </dgm:pt>
    <dgm:pt modelId="{52509C7B-1683-4ECF-996B-17DD47D5238E}">
      <dgm:prSet/>
      <dgm:spPr/>
      <dgm:t>
        <a:bodyPr/>
        <a:lstStyle/>
        <a:p>
          <a:r>
            <a:rPr lang="en-US" dirty="0"/>
            <a:t>Dual Discipline – every 14 days with 1 allowable virtual visit within cert period </a:t>
          </a:r>
        </a:p>
      </dgm:t>
    </dgm:pt>
    <dgm:pt modelId="{594AB82C-AA12-483B-A85C-5DF5B8680D47}" type="parTrans" cxnId="{7C178A7F-35AC-48C3-9D58-ACBCBD334994}">
      <dgm:prSet/>
      <dgm:spPr/>
      <dgm:t>
        <a:bodyPr/>
        <a:lstStyle/>
        <a:p>
          <a:endParaRPr lang="en-US"/>
        </a:p>
      </dgm:t>
    </dgm:pt>
    <dgm:pt modelId="{BE1DAB75-F396-41FA-B5FD-CA8E97389BFA}" type="sibTrans" cxnId="{7C178A7F-35AC-48C3-9D58-ACBCBD334994}">
      <dgm:prSet/>
      <dgm:spPr/>
      <dgm:t>
        <a:bodyPr/>
        <a:lstStyle/>
        <a:p>
          <a:endParaRPr lang="en-US"/>
        </a:p>
      </dgm:t>
    </dgm:pt>
    <dgm:pt modelId="{0D554E13-B51E-41CD-B66C-9512500BF880}">
      <dgm:prSet/>
      <dgm:spPr/>
      <dgm:t>
        <a:bodyPr/>
        <a:lstStyle/>
        <a:p>
          <a:r>
            <a:rPr lang="en-US"/>
            <a:t>LPN – every 30 days in home </a:t>
          </a:r>
        </a:p>
      </dgm:t>
    </dgm:pt>
    <dgm:pt modelId="{0A8E6D56-03DB-46AB-9F6E-122707977043}" type="parTrans" cxnId="{6ECBA49E-5998-4CD4-B8F3-0B1DA37F28C2}">
      <dgm:prSet/>
      <dgm:spPr/>
      <dgm:t>
        <a:bodyPr/>
        <a:lstStyle/>
        <a:p>
          <a:endParaRPr lang="en-US"/>
        </a:p>
      </dgm:t>
    </dgm:pt>
    <dgm:pt modelId="{1F7B04A1-6DAF-4CEE-8E75-98E18AA61F46}" type="sibTrans" cxnId="{6ECBA49E-5998-4CD4-B8F3-0B1DA37F28C2}">
      <dgm:prSet/>
      <dgm:spPr/>
      <dgm:t>
        <a:bodyPr/>
        <a:lstStyle/>
        <a:p>
          <a:endParaRPr lang="en-US"/>
        </a:p>
      </dgm:t>
    </dgm:pt>
    <dgm:pt modelId="{E4DDF934-56BB-49C3-8954-BE1CF04E243A}">
      <dgm:prSet/>
      <dgm:spPr/>
      <dgm:t>
        <a:bodyPr/>
        <a:lstStyle/>
        <a:p>
          <a:r>
            <a:rPr lang="en-US"/>
            <a:t>RN – must see annually in home for competency with patient </a:t>
          </a:r>
        </a:p>
      </dgm:t>
    </dgm:pt>
    <dgm:pt modelId="{6DD0DB0F-8532-444C-BBF8-54591690EAFC}" type="parTrans" cxnId="{75901802-5083-4D90-A7C8-057CD0DE0115}">
      <dgm:prSet/>
      <dgm:spPr/>
      <dgm:t>
        <a:bodyPr/>
        <a:lstStyle/>
        <a:p>
          <a:endParaRPr lang="en-US"/>
        </a:p>
      </dgm:t>
    </dgm:pt>
    <dgm:pt modelId="{9BAB72E2-8CEC-4D99-8920-4CFBE3E055CD}" type="sibTrans" cxnId="{75901802-5083-4D90-A7C8-057CD0DE0115}">
      <dgm:prSet/>
      <dgm:spPr/>
      <dgm:t>
        <a:bodyPr/>
        <a:lstStyle/>
        <a:p>
          <a:endParaRPr lang="en-US"/>
        </a:p>
      </dgm:t>
    </dgm:pt>
    <dgm:pt modelId="{446C22F1-7493-41B9-B771-066992D309EA}">
      <dgm:prSet/>
      <dgm:spPr/>
      <dgm:t>
        <a:bodyPr/>
        <a:lstStyle/>
        <a:p>
          <a:r>
            <a:rPr lang="en-US" dirty="0"/>
            <a:t>If you need any additional assistance with skilled nursing, reach out to your AQ ASAP for follow up. </a:t>
          </a:r>
        </a:p>
        <a:p>
          <a:r>
            <a:rPr lang="en-US" dirty="0"/>
            <a:t>Branch Manager to order current forms through Coupa </a:t>
          </a:r>
        </a:p>
      </dgm:t>
    </dgm:pt>
    <dgm:pt modelId="{C2E911B0-7710-4862-8E74-255F462CC739}" type="parTrans" cxnId="{06039EB2-ED91-43A9-B753-A3AFF29870F0}">
      <dgm:prSet/>
      <dgm:spPr/>
      <dgm:t>
        <a:bodyPr/>
        <a:lstStyle/>
        <a:p>
          <a:endParaRPr lang="en-US"/>
        </a:p>
      </dgm:t>
    </dgm:pt>
    <dgm:pt modelId="{C7EBEEF4-1B11-40F1-BAAD-AF37DA40E1CF}" type="sibTrans" cxnId="{06039EB2-ED91-43A9-B753-A3AFF29870F0}">
      <dgm:prSet/>
      <dgm:spPr/>
      <dgm:t>
        <a:bodyPr/>
        <a:lstStyle/>
        <a:p>
          <a:endParaRPr lang="en-US"/>
        </a:p>
      </dgm:t>
    </dgm:pt>
    <dgm:pt modelId="{C1715FEB-1BFF-440E-8551-D7BA5C5715C9}" type="pres">
      <dgm:prSet presAssocID="{9E0574C6-A57D-4AC7-A973-176D562596A2}" presName="root" presStyleCnt="0">
        <dgm:presLayoutVars>
          <dgm:dir/>
          <dgm:resizeHandles val="exact"/>
        </dgm:presLayoutVars>
      </dgm:prSet>
      <dgm:spPr/>
    </dgm:pt>
    <dgm:pt modelId="{B1A3ECBF-9D05-473E-9BC3-B875FB5DEF02}" type="pres">
      <dgm:prSet presAssocID="{26A03725-9353-43C3-93DA-EF479CAA7578}" presName="compNode" presStyleCnt="0"/>
      <dgm:spPr/>
    </dgm:pt>
    <dgm:pt modelId="{A19ABD21-87E9-431B-9D21-D68CCA09E5DA}" type="pres">
      <dgm:prSet presAssocID="{26A03725-9353-43C3-93DA-EF479CAA7578}" presName="bgRect" presStyleLbl="bgShp" presStyleIdx="0" presStyleCnt="3"/>
      <dgm:spPr/>
    </dgm:pt>
    <dgm:pt modelId="{ED5D867E-E196-4BD9-B64A-C6DF50092B4A}" type="pres">
      <dgm:prSet presAssocID="{26A03725-9353-43C3-93DA-EF479CAA757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CC0EA59B-36D4-4CDB-BF5F-D750C77C04CA}" type="pres">
      <dgm:prSet presAssocID="{26A03725-9353-43C3-93DA-EF479CAA7578}" presName="spaceRect" presStyleCnt="0"/>
      <dgm:spPr/>
    </dgm:pt>
    <dgm:pt modelId="{3801704E-8DCA-463C-BD4D-32515DEED87D}" type="pres">
      <dgm:prSet presAssocID="{26A03725-9353-43C3-93DA-EF479CAA7578}" presName="parTx" presStyleLbl="revTx" presStyleIdx="0" presStyleCnt="5">
        <dgm:presLayoutVars>
          <dgm:chMax val="0"/>
          <dgm:chPref val="0"/>
        </dgm:presLayoutVars>
      </dgm:prSet>
      <dgm:spPr/>
    </dgm:pt>
    <dgm:pt modelId="{17E52893-4CB4-4ADF-95F6-06D4FB91E49D}" type="pres">
      <dgm:prSet presAssocID="{26A03725-9353-43C3-93DA-EF479CAA7578}" presName="desTx" presStyleLbl="revTx" presStyleIdx="1" presStyleCnt="5">
        <dgm:presLayoutVars/>
      </dgm:prSet>
      <dgm:spPr/>
    </dgm:pt>
    <dgm:pt modelId="{B3641492-8C97-4112-8ABA-F8F0ADB974AD}" type="pres">
      <dgm:prSet presAssocID="{56F7852A-C26D-4429-86AE-D59416728F5D}" presName="sibTrans" presStyleCnt="0"/>
      <dgm:spPr/>
    </dgm:pt>
    <dgm:pt modelId="{B4A1C8ED-4EA4-49E0-BF67-98DC2C5CE0AC}" type="pres">
      <dgm:prSet presAssocID="{54090CEC-EF8C-4453-972D-C4E70C01549D}" presName="compNode" presStyleCnt="0"/>
      <dgm:spPr/>
    </dgm:pt>
    <dgm:pt modelId="{7C72AB7F-EC8F-496D-BE6E-E8C97571C09A}" type="pres">
      <dgm:prSet presAssocID="{54090CEC-EF8C-4453-972D-C4E70C01549D}" presName="bgRect" presStyleLbl="bgShp" presStyleIdx="1" presStyleCnt="3"/>
      <dgm:spPr/>
    </dgm:pt>
    <dgm:pt modelId="{CFE497C3-47BF-4876-A26F-9618FF9E3063}" type="pres">
      <dgm:prSet presAssocID="{54090CEC-EF8C-4453-972D-C4E70C01549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larm Ringing outline"/>
        </a:ext>
      </dgm:extLst>
    </dgm:pt>
    <dgm:pt modelId="{EC9307D3-C305-4FEF-A032-8004ADCF0865}" type="pres">
      <dgm:prSet presAssocID="{54090CEC-EF8C-4453-972D-C4E70C01549D}" presName="spaceRect" presStyleCnt="0"/>
      <dgm:spPr/>
    </dgm:pt>
    <dgm:pt modelId="{7CAC8947-959C-437C-83FB-E892A63DEFAE}" type="pres">
      <dgm:prSet presAssocID="{54090CEC-EF8C-4453-972D-C4E70C01549D}" presName="parTx" presStyleLbl="revTx" presStyleIdx="2" presStyleCnt="5">
        <dgm:presLayoutVars>
          <dgm:chMax val="0"/>
          <dgm:chPref val="0"/>
        </dgm:presLayoutVars>
      </dgm:prSet>
      <dgm:spPr/>
    </dgm:pt>
    <dgm:pt modelId="{F1B34C00-D7DB-414A-ADC8-47D0AD852A14}" type="pres">
      <dgm:prSet presAssocID="{54090CEC-EF8C-4453-972D-C4E70C01549D}" presName="desTx" presStyleLbl="revTx" presStyleIdx="3" presStyleCnt="5">
        <dgm:presLayoutVars/>
      </dgm:prSet>
      <dgm:spPr/>
    </dgm:pt>
    <dgm:pt modelId="{CD27F331-1EE3-4BCD-88F1-7EA002332DBD}" type="pres">
      <dgm:prSet presAssocID="{AE602EB7-D41F-4C1D-B39B-5C9E7F5D4AFD}" presName="sibTrans" presStyleCnt="0"/>
      <dgm:spPr/>
    </dgm:pt>
    <dgm:pt modelId="{5839C577-E2A5-4D75-8BA1-E14123E8BD76}" type="pres">
      <dgm:prSet presAssocID="{446C22F1-7493-41B9-B771-066992D309EA}" presName="compNode" presStyleCnt="0"/>
      <dgm:spPr/>
    </dgm:pt>
    <dgm:pt modelId="{E6003A81-ACC6-4F8A-8100-5B36834BDD2A}" type="pres">
      <dgm:prSet presAssocID="{446C22F1-7493-41B9-B771-066992D309EA}" presName="bgRect" presStyleLbl="bgShp" presStyleIdx="2" presStyleCnt="3"/>
      <dgm:spPr/>
    </dgm:pt>
    <dgm:pt modelId="{06FD48A2-D4B5-4B88-9E6F-B2ADF2EAF578}" type="pres">
      <dgm:prSet presAssocID="{446C22F1-7493-41B9-B771-066992D309E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6E6D25C-A8BC-4702-9E6F-78CB063D36B3}" type="pres">
      <dgm:prSet presAssocID="{446C22F1-7493-41B9-B771-066992D309EA}" presName="spaceRect" presStyleCnt="0"/>
      <dgm:spPr/>
    </dgm:pt>
    <dgm:pt modelId="{9F089F8F-5F04-4FB4-A9E7-02EBD55F44AB}" type="pres">
      <dgm:prSet presAssocID="{446C22F1-7493-41B9-B771-066992D309E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75901802-5083-4D90-A7C8-057CD0DE0115}" srcId="{54090CEC-EF8C-4453-972D-C4E70C01549D}" destId="{E4DDF934-56BB-49C3-8954-BE1CF04E243A}" srcOrd="2" destOrd="0" parTransId="{6DD0DB0F-8532-444C-BBF8-54591690EAFC}" sibTransId="{9BAB72E2-8CEC-4D99-8920-4CFBE3E055CD}"/>
    <dgm:cxn modelId="{E5A43305-2A77-49B8-B2B5-F6FEA371E957}" type="presOf" srcId="{0ED851D2-1F46-48EE-87E1-E909B37E7CBA}" destId="{17E52893-4CB4-4ADF-95F6-06D4FB91E49D}" srcOrd="0" destOrd="0" presId="urn:microsoft.com/office/officeart/2018/2/layout/IconVerticalSolidList"/>
    <dgm:cxn modelId="{7A70011D-FC66-44B8-A2B6-51C80E309100}" srcId="{26A03725-9353-43C3-93DA-EF479CAA7578}" destId="{0ED851D2-1F46-48EE-87E1-E909B37E7CBA}" srcOrd="0" destOrd="0" parTransId="{3ADD1ADA-F9A1-4E9B-9B89-EBD7BF2BA22A}" sibTransId="{37464579-3039-4F5D-AA24-22AB09FF6535}"/>
    <dgm:cxn modelId="{4DED2024-8E70-46D0-A92A-68B781622381}" type="presOf" srcId="{26A03725-9353-43C3-93DA-EF479CAA7578}" destId="{3801704E-8DCA-463C-BD4D-32515DEED87D}" srcOrd="0" destOrd="0" presId="urn:microsoft.com/office/officeart/2018/2/layout/IconVerticalSolidList"/>
    <dgm:cxn modelId="{3961D148-DF82-43C8-B30E-66D0511788F5}" type="presOf" srcId="{52509C7B-1683-4ECF-996B-17DD47D5238E}" destId="{F1B34C00-D7DB-414A-ADC8-47D0AD852A14}" srcOrd="0" destOrd="0" presId="urn:microsoft.com/office/officeart/2018/2/layout/IconVerticalSolidList"/>
    <dgm:cxn modelId="{ADE0A373-2EDE-447E-BE5B-6C0613209564}" srcId="{9E0574C6-A57D-4AC7-A973-176D562596A2}" destId="{26A03725-9353-43C3-93DA-EF479CAA7578}" srcOrd="0" destOrd="0" parTransId="{18FBDD72-D147-44E2-8443-28F19A789E3E}" sibTransId="{56F7852A-C26D-4429-86AE-D59416728F5D}"/>
    <dgm:cxn modelId="{C70A2479-7A84-4CE8-A896-F902C63C0546}" type="presOf" srcId="{0D554E13-B51E-41CD-B66C-9512500BF880}" destId="{F1B34C00-D7DB-414A-ADC8-47D0AD852A14}" srcOrd="0" destOrd="1" presId="urn:microsoft.com/office/officeart/2018/2/layout/IconVerticalSolidList"/>
    <dgm:cxn modelId="{D211B05A-FA48-4ED1-A352-129EA833280B}" type="presOf" srcId="{793A6939-3A74-448A-B9CD-EF82384FA041}" destId="{17E52893-4CB4-4ADF-95F6-06D4FB91E49D}" srcOrd="0" destOrd="1" presId="urn:microsoft.com/office/officeart/2018/2/layout/IconVerticalSolidList"/>
    <dgm:cxn modelId="{7C178A7F-35AC-48C3-9D58-ACBCBD334994}" srcId="{54090CEC-EF8C-4453-972D-C4E70C01549D}" destId="{52509C7B-1683-4ECF-996B-17DD47D5238E}" srcOrd="0" destOrd="0" parTransId="{594AB82C-AA12-483B-A85C-5DF5B8680D47}" sibTransId="{BE1DAB75-F396-41FA-B5FD-CA8E97389BFA}"/>
    <dgm:cxn modelId="{19DCD18A-5651-490C-A372-279557857777}" type="presOf" srcId="{9E0574C6-A57D-4AC7-A973-176D562596A2}" destId="{C1715FEB-1BFF-440E-8551-D7BA5C5715C9}" srcOrd="0" destOrd="0" presId="urn:microsoft.com/office/officeart/2018/2/layout/IconVerticalSolidList"/>
    <dgm:cxn modelId="{27C8EE8F-1562-43C4-A8A8-D9AB06A94A3D}" type="presOf" srcId="{E4DDF934-56BB-49C3-8954-BE1CF04E243A}" destId="{F1B34C00-D7DB-414A-ADC8-47D0AD852A14}" srcOrd="0" destOrd="2" presId="urn:microsoft.com/office/officeart/2018/2/layout/IconVerticalSolidList"/>
    <dgm:cxn modelId="{6ECBA49E-5998-4CD4-B8F3-0B1DA37F28C2}" srcId="{54090CEC-EF8C-4453-972D-C4E70C01549D}" destId="{0D554E13-B51E-41CD-B66C-9512500BF880}" srcOrd="1" destOrd="0" parTransId="{0A8E6D56-03DB-46AB-9F6E-122707977043}" sibTransId="{1F7B04A1-6DAF-4CEE-8E75-98E18AA61F46}"/>
    <dgm:cxn modelId="{06039EB2-ED91-43A9-B753-A3AFF29870F0}" srcId="{9E0574C6-A57D-4AC7-A973-176D562596A2}" destId="{446C22F1-7493-41B9-B771-066992D309EA}" srcOrd="2" destOrd="0" parTransId="{C2E911B0-7710-4862-8E74-255F462CC739}" sibTransId="{C7EBEEF4-1B11-40F1-BAAD-AF37DA40E1CF}"/>
    <dgm:cxn modelId="{93BB66BD-35C6-40A7-96E1-863E3094426D}" type="presOf" srcId="{54090CEC-EF8C-4453-972D-C4E70C01549D}" destId="{7CAC8947-959C-437C-83FB-E892A63DEFAE}" srcOrd="0" destOrd="0" presId="urn:microsoft.com/office/officeart/2018/2/layout/IconVerticalSolidList"/>
    <dgm:cxn modelId="{0364C8ED-E5ED-4945-9C9B-431710D4875A}" srcId="{9E0574C6-A57D-4AC7-A973-176D562596A2}" destId="{54090CEC-EF8C-4453-972D-C4E70C01549D}" srcOrd="1" destOrd="0" parTransId="{93CFA1E0-361D-4422-8EE2-8C19DB3764F3}" sibTransId="{AE602EB7-D41F-4C1D-B39B-5C9E7F5D4AFD}"/>
    <dgm:cxn modelId="{AA5555F0-4E05-4B55-BD3A-C8D9F9E32BB1}" type="presOf" srcId="{446C22F1-7493-41B9-B771-066992D309EA}" destId="{9F089F8F-5F04-4FB4-A9E7-02EBD55F44AB}" srcOrd="0" destOrd="0" presId="urn:microsoft.com/office/officeart/2018/2/layout/IconVerticalSolidList"/>
    <dgm:cxn modelId="{9E2B35F6-AE1C-44AB-8624-67CD33AF35A2}" srcId="{26A03725-9353-43C3-93DA-EF479CAA7578}" destId="{793A6939-3A74-448A-B9CD-EF82384FA041}" srcOrd="1" destOrd="0" parTransId="{423DCF94-6E4A-4D49-95C8-B0982FB1515E}" sibTransId="{3E434CB6-E213-494A-9607-19839148C46D}"/>
    <dgm:cxn modelId="{975C0926-626A-417B-B108-011E4BA5FED0}" type="presParOf" srcId="{C1715FEB-1BFF-440E-8551-D7BA5C5715C9}" destId="{B1A3ECBF-9D05-473E-9BC3-B875FB5DEF02}" srcOrd="0" destOrd="0" presId="urn:microsoft.com/office/officeart/2018/2/layout/IconVerticalSolidList"/>
    <dgm:cxn modelId="{69ED85BB-B847-423C-BCB2-A93E108E9575}" type="presParOf" srcId="{B1A3ECBF-9D05-473E-9BC3-B875FB5DEF02}" destId="{A19ABD21-87E9-431B-9D21-D68CCA09E5DA}" srcOrd="0" destOrd="0" presId="urn:microsoft.com/office/officeart/2018/2/layout/IconVerticalSolidList"/>
    <dgm:cxn modelId="{92A715A1-783A-4BCA-A365-FD6C212A6BA7}" type="presParOf" srcId="{B1A3ECBF-9D05-473E-9BC3-B875FB5DEF02}" destId="{ED5D867E-E196-4BD9-B64A-C6DF50092B4A}" srcOrd="1" destOrd="0" presId="urn:microsoft.com/office/officeart/2018/2/layout/IconVerticalSolidList"/>
    <dgm:cxn modelId="{3B51673C-069B-4458-9A19-AF8CA7DC4500}" type="presParOf" srcId="{B1A3ECBF-9D05-473E-9BC3-B875FB5DEF02}" destId="{CC0EA59B-36D4-4CDB-BF5F-D750C77C04CA}" srcOrd="2" destOrd="0" presId="urn:microsoft.com/office/officeart/2018/2/layout/IconVerticalSolidList"/>
    <dgm:cxn modelId="{AB39FA3C-4CFF-405B-B0A0-9FE038114BEF}" type="presParOf" srcId="{B1A3ECBF-9D05-473E-9BC3-B875FB5DEF02}" destId="{3801704E-8DCA-463C-BD4D-32515DEED87D}" srcOrd="3" destOrd="0" presId="urn:microsoft.com/office/officeart/2018/2/layout/IconVerticalSolidList"/>
    <dgm:cxn modelId="{CC6ABBFA-6550-4827-A7FC-97C6F5D72E2C}" type="presParOf" srcId="{B1A3ECBF-9D05-473E-9BC3-B875FB5DEF02}" destId="{17E52893-4CB4-4ADF-95F6-06D4FB91E49D}" srcOrd="4" destOrd="0" presId="urn:microsoft.com/office/officeart/2018/2/layout/IconVerticalSolidList"/>
    <dgm:cxn modelId="{086EBDC4-5329-4907-B441-A83F41B9E940}" type="presParOf" srcId="{C1715FEB-1BFF-440E-8551-D7BA5C5715C9}" destId="{B3641492-8C97-4112-8ABA-F8F0ADB974AD}" srcOrd="1" destOrd="0" presId="urn:microsoft.com/office/officeart/2018/2/layout/IconVerticalSolidList"/>
    <dgm:cxn modelId="{F4DC0317-5A38-4BEE-BC78-2EEB29B65636}" type="presParOf" srcId="{C1715FEB-1BFF-440E-8551-D7BA5C5715C9}" destId="{B4A1C8ED-4EA4-49E0-BF67-98DC2C5CE0AC}" srcOrd="2" destOrd="0" presId="urn:microsoft.com/office/officeart/2018/2/layout/IconVerticalSolidList"/>
    <dgm:cxn modelId="{4D45E2A6-DE7B-4928-AD0B-5C5D9AD184D2}" type="presParOf" srcId="{B4A1C8ED-4EA4-49E0-BF67-98DC2C5CE0AC}" destId="{7C72AB7F-EC8F-496D-BE6E-E8C97571C09A}" srcOrd="0" destOrd="0" presId="urn:microsoft.com/office/officeart/2018/2/layout/IconVerticalSolidList"/>
    <dgm:cxn modelId="{9399B9C5-37E4-479A-A942-1715346792C1}" type="presParOf" srcId="{B4A1C8ED-4EA4-49E0-BF67-98DC2C5CE0AC}" destId="{CFE497C3-47BF-4876-A26F-9618FF9E3063}" srcOrd="1" destOrd="0" presId="urn:microsoft.com/office/officeart/2018/2/layout/IconVerticalSolidList"/>
    <dgm:cxn modelId="{26288529-FD1E-457A-A536-B437402CA546}" type="presParOf" srcId="{B4A1C8ED-4EA4-49E0-BF67-98DC2C5CE0AC}" destId="{EC9307D3-C305-4FEF-A032-8004ADCF0865}" srcOrd="2" destOrd="0" presId="urn:microsoft.com/office/officeart/2018/2/layout/IconVerticalSolidList"/>
    <dgm:cxn modelId="{A1B85CEF-BE86-4AB5-B16F-B4AE7B611D89}" type="presParOf" srcId="{B4A1C8ED-4EA4-49E0-BF67-98DC2C5CE0AC}" destId="{7CAC8947-959C-437C-83FB-E892A63DEFAE}" srcOrd="3" destOrd="0" presId="urn:microsoft.com/office/officeart/2018/2/layout/IconVerticalSolidList"/>
    <dgm:cxn modelId="{3B480791-4442-40EE-922E-1121A6531644}" type="presParOf" srcId="{B4A1C8ED-4EA4-49E0-BF67-98DC2C5CE0AC}" destId="{F1B34C00-D7DB-414A-ADC8-47D0AD852A14}" srcOrd="4" destOrd="0" presId="urn:microsoft.com/office/officeart/2018/2/layout/IconVerticalSolidList"/>
    <dgm:cxn modelId="{272BB598-1A5D-41F0-A085-207B1CA2D8FB}" type="presParOf" srcId="{C1715FEB-1BFF-440E-8551-D7BA5C5715C9}" destId="{CD27F331-1EE3-4BCD-88F1-7EA002332DBD}" srcOrd="3" destOrd="0" presId="urn:microsoft.com/office/officeart/2018/2/layout/IconVerticalSolidList"/>
    <dgm:cxn modelId="{67BA6D72-F094-4833-B50E-356CA0204BD8}" type="presParOf" srcId="{C1715FEB-1BFF-440E-8551-D7BA5C5715C9}" destId="{5839C577-E2A5-4D75-8BA1-E14123E8BD76}" srcOrd="4" destOrd="0" presId="urn:microsoft.com/office/officeart/2018/2/layout/IconVerticalSolidList"/>
    <dgm:cxn modelId="{E54EB4D1-D2E8-413C-A88E-5A82CDF92F97}" type="presParOf" srcId="{5839C577-E2A5-4D75-8BA1-E14123E8BD76}" destId="{E6003A81-ACC6-4F8A-8100-5B36834BDD2A}" srcOrd="0" destOrd="0" presId="urn:microsoft.com/office/officeart/2018/2/layout/IconVerticalSolidList"/>
    <dgm:cxn modelId="{665A25C9-AA99-4D22-BD35-0748C4083142}" type="presParOf" srcId="{5839C577-E2A5-4D75-8BA1-E14123E8BD76}" destId="{06FD48A2-D4B5-4B88-9E6F-B2ADF2EAF578}" srcOrd="1" destOrd="0" presId="urn:microsoft.com/office/officeart/2018/2/layout/IconVerticalSolidList"/>
    <dgm:cxn modelId="{3A595D4C-F14D-4883-8948-610CAB3C7374}" type="presParOf" srcId="{5839C577-E2A5-4D75-8BA1-E14123E8BD76}" destId="{76E6D25C-A8BC-4702-9E6F-78CB063D36B3}" srcOrd="2" destOrd="0" presId="urn:microsoft.com/office/officeart/2018/2/layout/IconVerticalSolidList"/>
    <dgm:cxn modelId="{709DEE88-C633-4074-AD1B-8E5AB42EEC24}" type="presParOf" srcId="{5839C577-E2A5-4D75-8BA1-E14123E8BD76}" destId="{9F089F8F-5F04-4FB4-A9E7-02EBD55F44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ACDA3-15D0-4E18-B421-6FB78712F0CC}">
      <dsp:nvSpPr>
        <dsp:cNvPr id="0" name=""/>
        <dsp:cNvSpPr/>
      </dsp:nvSpPr>
      <dsp:spPr>
        <a:xfrm>
          <a:off x="0" y="1610"/>
          <a:ext cx="8596312" cy="8164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82942F-A972-4DD2-8376-0C1725F79397}">
      <dsp:nvSpPr>
        <dsp:cNvPr id="0" name=""/>
        <dsp:cNvSpPr/>
      </dsp:nvSpPr>
      <dsp:spPr>
        <a:xfrm>
          <a:off x="246981" y="185315"/>
          <a:ext cx="449056" cy="4490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9C4974-5F2E-4DE2-92F4-6C53A2F73BD6}">
      <dsp:nvSpPr>
        <dsp:cNvPr id="0" name=""/>
        <dsp:cNvSpPr/>
      </dsp:nvSpPr>
      <dsp:spPr>
        <a:xfrm>
          <a:off x="943018" y="1610"/>
          <a:ext cx="7653293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943018" y="1610"/>
        <a:ext cx="7653293" cy="816466"/>
      </dsp:txXfrm>
    </dsp:sp>
    <dsp:sp modelId="{28B96637-92F7-46E5-ABAC-8E01783E9605}">
      <dsp:nvSpPr>
        <dsp:cNvPr id="0" name=""/>
        <dsp:cNvSpPr/>
      </dsp:nvSpPr>
      <dsp:spPr>
        <a:xfrm>
          <a:off x="0" y="1022193"/>
          <a:ext cx="8596312" cy="8164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D2517-590D-4D7A-8BE0-941814BE1A77}">
      <dsp:nvSpPr>
        <dsp:cNvPr id="0" name=""/>
        <dsp:cNvSpPr/>
      </dsp:nvSpPr>
      <dsp:spPr>
        <a:xfrm>
          <a:off x="246981" y="1205898"/>
          <a:ext cx="449056" cy="4490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829759-5422-42E5-B217-C5F450CCB84C}">
      <dsp:nvSpPr>
        <dsp:cNvPr id="0" name=""/>
        <dsp:cNvSpPr/>
      </dsp:nvSpPr>
      <dsp:spPr>
        <a:xfrm>
          <a:off x="943018" y="1022193"/>
          <a:ext cx="3868340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Reminder that QA is to be completed at least every 30 days</a:t>
          </a:r>
        </a:p>
      </dsp:txBody>
      <dsp:txXfrm>
        <a:off x="943018" y="1022193"/>
        <a:ext cx="3868340" cy="816466"/>
      </dsp:txXfrm>
    </dsp:sp>
    <dsp:sp modelId="{8AD39B2C-CAF8-4B62-B09F-9DF472799F3F}">
      <dsp:nvSpPr>
        <dsp:cNvPr id="0" name=""/>
        <dsp:cNvSpPr/>
      </dsp:nvSpPr>
      <dsp:spPr>
        <a:xfrm>
          <a:off x="4811359" y="1022193"/>
          <a:ext cx="3784952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QA needs to be documented within communications along with all necessary follow up</a:t>
          </a:r>
        </a:p>
      </dsp:txBody>
      <dsp:txXfrm>
        <a:off x="4811359" y="1022193"/>
        <a:ext cx="3784952" cy="816466"/>
      </dsp:txXfrm>
    </dsp:sp>
    <dsp:sp modelId="{B3563050-0D54-4C25-9961-3DFC3FAAFD98}">
      <dsp:nvSpPr>
        <dsp:cNvPr id="0" name=""/>
        <dsp:cNvSpPr/>
      </dsp:nvSpPr>
      <dsp:spPr>
        <a:xfrm>
          <a:off x="0" y="2042776"/>
          <a:ext cx="8596312" cy="8164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CBBBF-FDBF-471C-BAF5-AD7FC31578B2}">
      <dsp:nvSpPr>
        <dsp:cNvPr id="0" name=""/>
        <dsp:cNvSpPr/>
      </dsp:nvSpPr>
      <dsp:spPr>
        <a:xfrm>
          <a:off x="246981" y="2226481"/>
          <a:ext cx="449056" cy="4490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C409F-10CA-448E-A2CC-F139A76FB936}">
      <dsp:nvSpPr>
        <dsp:cNvPr id="0" name=""/>
        <dsp:cNvSpPr/>
      </dsp:nvSpPr>
      <dsp:spPr>
        <a:xfrm>
          <a:off x="943018" y="2042776"/>
          <a:ext cx="3868340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RNCM to enter initial QA in activities for 30 days out from admission date </a:t>
          </a:r>
        </a:p>
      </dsp:txBody>
      <dsp:txXfrm>
        <a:off x="943018" y="2042776"/>
        <a:ext cx="3868340" cy="816466"/>
      </dsp:txXfrm>
    </dsp:sp>
    <dsp:sp modelId="{72C4D825-9FE4-416E-B85A-0C82FAEF0DCA}">
      <dsp:nvSpPr>
        <dsp:cNvPr id="0" name=""/>
        <dsp:cNvSpPr/>
      </dsp:nvSpPr>
      <dsp:spPr>
        <a:xfrm>
          <a:off x="4811359" y="2042776"/>
          <a:ext cx="3784952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new activity </a:t>
          </a:r>
          <a:r>
            <a:rPr lang="en-US" sz="1100" kern="1200">
              <a:sym typeface="Wingdings" panose="05000000000000000000" pitchFamily="2" charset="2"/>
            </a:rPr>
            <a:t></a:t>
          </a:r>
          <a:r>
            <a:rPr lang="en-US" sz="1100" kern="1200"/>
            <a:t> category – Quality Assurance; type - file review; result – scheduled</a:t>
          </a:r>
        </a:p>
      </dsp:txBody>
      <dsp:txXfrm>
        <a:off x="4811359" y="2042776"/>
        <a:ext cx="3784952" cy="816466"/>
      </dsp:txXfrm>
    </dsp:sp>
    <dsp:sp modelId="{C7EEEBB1-72C1-403B-A47E-78532FF12E14}">
      <dsp:nvSpPr>
        <dsp:cNvPr id="0" name=""/>
        <dsp:cNvSpPr/>
      </dsp:nvSpPr>
      <dsp:spPr>
        <a:xfrm>
          <a:off x="0" y="3063359"/>
          <a:ext cx="8596312" cy="8164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D34ED-D30D-4EE5-AD22-18D91E31635D}">
      <dsp:nvSpPr>
        <dsp:cNvPr id="0" name=""/>
        <dsp:cNvSpPr/>
      </dsp:nvSpPr>
      <dsp:spPr>
        <a:xfrm>
          <a:off x="246981" y="3247064"/>
          <a:ext cx="449056" cy="4490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85F25-09FB-4250-B3A3-B5FF14A37C32}">
      <dsp:nvSpPr>
        <dsp:cNvPr id="0" name=""/>
        <dsp:cNvSpPr/>
      </dsp:nvSpPr>
      <dsp:spPr>
        <a:xfrm>
          <a:off x="943018" y="3063359"/>
          <a:ext cx="3868340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HealthStream cadence is being updated to administrator discretion</a:t>
          </a:r>
        </a:p>
      </dsp:txBody>
      <dsp:txXfrm>
        <a:off x="943018" y="3063359"/>
        <a:ext cx="3868340" cy="816466"/>
      </dsp:txXfrm>
    </dsp:sp>
    <dsp:sp modelId="{F82906FB-2627-4C48-B684-A40A05F7B73F}">
      <dsp:nvSpPr>
        <dsp:cNvPr id="0" name=""/>
        <dsp:cNvSpPr/>
      </dsp:nvSpPr>
      <dsp:spPr>
        <a:xfrm>
          <a:off x="4811359" y="3063359"/>
          <a:ext cx="3784952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Will utilize at least quarterly with QAPI review to improve trends noted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Administrator to select required education as needed </a:t>
          </a:r>
        </a:p>
      </dsp:txBody>
      <dsp:txXfrm>
        <a:off x="4811359" y="3063359"/>
        <a:ext cx="3784952" cy="8164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ABD21-87E9-431B-9D21-D68CCA09E5DA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5D867E-E196-4BD9-B64A-C6DF50092B4A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1704E-8DCA-463C-BD4D-32515DEED87D}">
      <dsp:nvSpPr>
        <dsp:cNvPr id="0" name=""/>
        <dsp:cNvSpPr/>
      </dsp:nvSpPr>
      <dsp:spPr>
        <a:xfrm>
          <a:off x="1350519" y="499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All documentation from field nurse should be turned in weekly</a:t>
          </a:r>
        </a:p>
      </dsp:txBody>
      <dsp:txXfrm>
        <a:off x="1350519" y="499"/>
        <a:ext cx="4328159" cy="1169280"/>
      </dsp:txXfrm>
    </dsp:sp>
    <dsp:sp modelId="{17E52893-4CB4-4ADF-95F6-06D4FB91E49D}">
      <dsp:nvSpPr>
        <dsp:cNvPr id="0" name=""/>
        <dsp:cNvSpPr/>
      </dsp:nvSpPr>
      <dsp:spPr>
        <a:xfrm>
          <a:off x="5678679" y="499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All documentation must be QA’d by the RNCM and documented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1" kern="1200"/>
            <a:t>All completed documentation is to be uploaded to EMR within 14 days per regulation.</a:t>
          </a:r>
          <a:endParaRPr lang="en-US" sz="1200" kern="1200"/>
        </a:p>
      </dsp:txBody>
      <dsp:txXfrm>
        <a:off x="5678679" y="499"/>
        <a:ext cx="3939453" cy="1169280"/>
      </dsp:txXfrm>
    </dsp:sp>
    <dsp:sp modelId="{7C72AB7F-EC8F-496D-BE6E-E8C97571C09A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497C3-47BF-4876-A26F-9618FF9E3063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C8947-959C-437C-83FB-E892A63DEFAE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Supervisory guidelines review…..</a:t>
          </a:r>
        </a:p>
      </dsp:txBody>
      <dsp:txXfrm>
        <a:off x="1350519" y="1462100"/>
        <a:ext cx="4328159" cy="1169280"/>
      </dsp:txXfrm>
    </dsp:sp>
    <dsp:sp modelId="{F1B34C00-D7DB-414A-ADC8-47D0AD852A14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Dual Discipline – every 14 days with 1 allowable virtual visit within cert period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LPN – every 30 days in home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RN – must see annually in home for competency with patient </a:t>
          </a:r>
        </a:p>
      </dsp:txBody>
      <dsp:txXfrm>
        <a:off x="5678679" y="1462100"/>
        <a:ext cx="3939453" cy="1169280"/>
      </dsp:txXfrm>
    </dsp:sp>
    <dsp:sp modelId="{E6003A81-ACC6-4F8A-8100-5B36834BDD2A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D48A2-D4B5-4B88-9E6F-B2ADF2EAF578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89F8F-5F04-4FB4-A9E7-02EBD55F44AB}">
      <dsp:nvSpPr>
        <dsp:cNvPr id="0" name=""/>
        <dsp:cNvSpPr/>
      </dsp:nvSpPr>
      <dsp:spPr>
        <a:xfrm>
          <a:off x="1350519" y="2923701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If you need any additional assistance with skilled nursing, reach out to your AQ ASAP for follow up.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Branch Manager to order current forms through Coupa </a:t>
          </a:r>
        </a:p>
      </dsp:txBody>
      <dsp:txXfrm>
        <a:off x="1350519" y="2923701"/>
        <a:ext cx="8267613" cy="116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04079-8A58-4505-97EE-B27437CA9B99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1B5F8-E6AA-46FA-88D6-47A4CACD1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4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Care Coordination --- previously known as Healthy Match </a:t>
            </a:r>
          </a:p>
          <a:p>
            <a:r>
              <a:rPr lang="en-US" dirty="0"/>
              <a:t>We are currently working to update the BAA to encompass HAH Care Coordination also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1B5F8-E6AA-46FA-88D6-47A4CACD16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Continue to use the current form to the best of your ability for the clients that require it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1B5F8-E6AA-46FA-88D6-47A4CACD16E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20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Follow up with your BM and AL/Admin as needed to get all field staff in compliance with turning in documentation </a:t>
            </a:r>
          </a:p>
          <a:p>
            <a:r>
              <a:rPr lang="en-US" dirty="0"/>
              <a:t>Dual discipline = skilled nursing AND HHA services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1B5F8-E6AA-46FA-88D6-47A4CACD16E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10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 them they could be audited on any day of the year and the expectation is to perform well every day </a:t>
            </a:r>
          </a:p>
          <a:p>
            <a:r>
              <a:rPr lang="en-US" dirty="0"/>
              <a:t>. </a:t>
            </a:r>
          </a:p>
          <a:p>
            <a:r>
              <a:rPr lang="en-US" dirty="0"/>
              <a:t>AQ to schedule a time separately in December to review in detail with their area --- reach out to Amber directly for any questions ahead of that meeting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1B5F8-E6AA-46FA-88D6-47A4CACD16E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99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Evansville and Columbus licenses will be getting new Administrator  soon – stay tuned for that update </a:t>
            </a:r>
          </a:p>
          <a:p>
            <a:endParaRPr lang="en-US" dirty="0"/>
          </a:p>
          <a:p>
            <a:r>
              <a:rPr lang="en-US" dirty="0"/>
              <a:t>If you see forms that need to be updated, please reach out to Amber for the needed corrections. All Zendesk items will be reviewed </a:t>
            </a:r>
            <a:r>
              <a:rPr lang="en-US"/>
              <a:t>and updated ASAP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1B5F8-E6AA-46FA-88D6-47A4CACD16E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6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6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5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049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35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5140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07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0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2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5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3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7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9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9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4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1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A5B99-A094-4837-8998-FD880C3024B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B7D0860-F5E5-4CA2-A44D-B2945BD4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9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jinhelpathome324-my.sharepoint.com/personal/aarmuth_helpathome_com/Documents/Desktop/chart%20audit%20education.pptx?d=w33fad71afe5c472ea57fb8bf790b5f3a&amp;csf=1&amp;web=1&amp;e=dhNM3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helpathome.com/hc/en-us/sections/13767126333463-Clinical-Forms-Train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icd10data.com/ICD10CM/Cod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dickison@helpathom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81C3-E4BF-3EFD-E3E8-5187C0C1A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Clinical Recharge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D70B-E67E-E200-9D5A-ED38787BB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November 2023</a:t>
            </a:r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Graphic 6" descr="Stethoscope">
            <a:extLst>
              <a:ext uri="{FF2B5EF4-FFF2-40B4-BE49-F238E27FC236}">
                <a16:creationId xmlns:a16="http://schemas.microsoft.com/office/drawing/2014/main" id="{9117BA8C-0299-342B-CC93-63422FA3A7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112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A924D-0D4C-F949-17D4-64DE85D6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6047" y="609600"/>
            <a:ext cx="6487955" cy="1320800"/>
          </a:xfrm>
        </p:spPr>
        <p:txBody>
          <a:bodyPr>
            <a:normAutofit/>
          </a:bodyPr>
          <a:lstStyle/>
          <a:p>
            <a:r>
              <a:rPr lang="en-US" dirty="0"/>
              <a:t>Chart Audits </a:t>
            </a:r>
          </a:p>
        </p:txBody>
      </p:sp>
      <p:pic>
        <p:nvPicPr>
          <p:cNvPr id="28" name="Picture 6" descr="White calculator">
            <a:extLst>
              <a:ext uri="{FF2B5EF4-FFF2-40B4-BE49-F238E27FC236}">
                <a16:creationId xmlns:a16="http://schemas.microsoft.com/office/drawing/2014/main" id="{64B67BD0-7CF2-8CF5-398A-BFC4FC825B4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rcRect l="18014" r="55446" b="1"/>
          <a:stretch/>
        </p:blipFill>
        <p:spPr>
          <a:xfrm>
            <a:off x="20" y="10"/>
            <a:ext cx="2734036" cy="6876278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842596" y="6858000"/>
                </a:lnTo>
                <a:lnTo>
                  <a:pt x="0" y="1191846"/>
                </a:lnTo>
                <a:close/>
              </a:path>
            </a:pathLst>
          </a:custGeom>
        </p:spPr>
      </p:pic>
      <p:sp>
        <p:nvSpPr>
          <p:cNvPr id="29" name="Isosceles Triangle 10">
            <a:extLst>
              <a:ext uri="{FF2B5EF4-FFF2-40B4-BE49-F238E27FC236}">
                <a16:creationId xmlns:a16="http://schemas.microsoft.com/office/drawing/2014/main" id="{518E5A25-92C5-4F27-8E26-0AAAB0CDC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19184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4B5D4A-DCFB-2827-AECF-5495CA37E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6047" y="2160589"/>
            <a:ext cx="6487955" cy="388077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New passing threshold – 85%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Those with 2 consecutive passing scores who then pass the random selection, will move to an annual cadence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If a failed audit occurs after moving to annual, it will move back to quarterly until 2 consecutive passing scores are achieved again.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A failed audit score results in no bonus for the entire next quarter. 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My goal is to have every nurse with a passing score each quarter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When this happens, we will celebrate 🎉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700" dirty="0">
              <a:hlinkClick r:id="rId4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1700" dirty="0">
                <a:hlinkClick r:id="rId4"/>
              </a:rPr>
              <a:t>chart audit education.pptx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475693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E1BE74C-0562-ED5D-AE8A-DBF763212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en-US" dirty="0"/>
              <a:t>AskRN is no longer active or monitored</a:t>
            </a:r>
          </a:p>
          <a:p>
            <a:pPr lvl="1"/>
            <a:r>
              <a:rPr lang="en-US" dirty="0"/>
              <a:t>Utilize your peers, AQs, and email administrator/alternate administrator for additional questions </a:t>
            </a:r>
          </a:p>
          <a:p>
            <a:pPr lvl="2"/>
            <a:r>
              <a:rPr lang="en-US" dirty="0"/>
              <a:t>Evansville license – Amber Armuth/Mindy Bundy</a:t>
            </a:r>
          </a:p>
          <a:p>
            <a:pPr lvl="2"/>
            <a:r>
              <a:rPr lang="en-US" dirty="0"/>
              <a:t>Columbus license – Amber Armuth/Ann Naylor</a:t>
            </a:r>
          </a:p>
          <a:p>
            <a:pPr lvl="2"/>
            <a:r>
              <a:rPr lang="en-US" dirty="0"/>
              <a:t>Indy license – Lydia Gadd/Nichole Speer </a:t>
            </a:r>
          </a:p>
          <a:p>
            <a:r>
              <a:rPr lang="en-US" dirty="0"/>
              <a:t>Zendesk</a:t>
            </a:r>
          </a:p>
          <a:p>
            <a:pPr lvl="1"/>
            <a:r>
              <a:rPr lang="en-US" dirty="0"/>
              <a:t>Forms, how </a:t>
            </a:r>
            <a:r>
              <a:rPr lang="en-US" dirty="0" err="1"/>
              <a:t>to’s</a:t>
            </a:r>
            <a:r>
              <a:rPr lang="en-US" dirty="0"/>
              <a:t>, education PowerPoints by AQs</a:t>
            </a:r>
          </a:p>
          <a:p>
            <a:pPr lvl="1"/>
            <a:r>
              <a:rPr lang="en-US" dirty="0">
                <a:hlinkClick r:id="rId3"/>
              </a:rPr>
              <a:t>Clinical Forms &amp; Training – Help at Home Knowledge Center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EBE3FA-8121-852E-9C63-B7ADDAE68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4182605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3" descr="Different coloured question marks">
            <a:extLst>
              <a:ext uri="{FF2B5EF4-FFF2-40B4-BE49-F238E27FC236}">
                <a16:creationId xmlns:a16="http://schemas.microsoft.com/office/drawing/2014/main" id="{64E889BC-8D90-3DC5-92E6-0E0943DBBB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l="22052" r="19693"/>
          <a:stretch/>
        </p:blipFill>
        <p:spPr>
          <a:xfrm>
            <a:off x="5086350" y="-1"/>
            <a:ext cx="7102474" cy="6858001"/>
          </a:xfrm>
          <a:custGeom>
            <a:avLst/>
            <a:gdLst/>
            <a:ahLst/>
            <a:cxnLst/>
            <a:rect l="l" t="t" r="r" b="b"/>
            <a:pathLst>
              <a:path w="7102474" h="6858001">
                <a:moveTo>
                  <a:pt x="417180" y="0"/>
                </a:moveTo>
                <a:lnTo>
                  <a:pt x="7102474" y="0"/>
                </a:lnTo>
                <a:lnTo>
                  <a:pt x="7102474" y="6858001"/>
                </a:lnTo>
                <a:lnTo>
                  <a:pt x="65002" y="6858001"/>
                </a:lnTo>
                <a:lnTo>
                  <a:pt x="1840421" y="4521201"/>
                </a:lnTo>
                <a:close/>
                <a:moveTo>
                  <a:pt x="0" y="0"/>
                </a:moveTo>
                <a:lnTo>
                  <a:pt x="417180" y="0"/>
                </a:lnTo>
                <a:lnTo>
                  <a:pt x="0" y="44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3A49A9-31DF-917C-ECB7-F54AB68148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8866" y="1678666"/>
            <a:ext cx="5123515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700"/>
              <a:t>Questions/Comments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D2D849-17D8-45A4-9FB8-B955CD22B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0A4A95-757B-4092-A077-CA7C3ADE4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D2FAE71-B8B1-4745-A59A-A88D3FE48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4C67344-C816-4380-85F7-CCFD7F8BA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4">
            <a:extLst>
              <a:ext uri="{FF2B5EF4-FFF2-40B4-BE49-F238E27FC236}">
                <a16:creationId xmlns:a16="http://schemas.microsoft.com/office/drawing/2014/main" id="{5A0B04CD-E5BD-4922-BE66-2D5B3A0DE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CF4C9BE8-5C78-476D-9042-ECD8BE635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Rectangle 28">
            <a:extLst>
              <a:ext uri="{FF2B5EF4-FFF2-40B4-BE49-F238E27FC236}">
                <a16:creationId xmlns:a16="http://schemas.microsoft.com/office/drawing/2014/main" id="{7D6A31B3-BF49-4DB2-8306-DD2E4B889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A903E87B-DD97-4095-B106-3218D6AF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Isosceles Triangle 29">
            <a:extLst>
              <a:ext uri="{FF2B5EF4-FFF2-40B4-BE49-F238E27FC236}">
                <a16:creationId xmlns:a16="http://schemas.microsoft.com/office/drawing/2014/main" id="{954CB26F-45F0-4288-A3B1-32535127B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2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E69F210-95DA-E56E-6029-895A0D240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37F63-7A05-82AB-68C5-E5C92145A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Recent changes</a:t>
            </a:r>
          </a:p>
          <a:p>
            <a:r>
              <a:rPr lang="en-US" dirty="0"/>
              <a:t>Billing issues and ICD 10 updates </a:t>
            </a:r>
          </a:p>
          <a:p>
            <a:r>
              <a:rPr lang="en-US" dirty="0"/>
              <a:t>Business Associate Agreements </a:t>
            </a:r>
          </a:p>
          <a:p>
            <a:r>
              <a:rPr lang="en-US" dirty="0"/>
              <a:t>Patient Signature Form</a:t>
            </a:r>
          </a:p>
          <a:p>
            <a:r>
              <a:rPr lang="en-US" dirty="0"/>
              <a:t>Skilled Nursing </a:t>
            </a:r>
          </a:p>
          <a:p>
            <a:r>
              <a:rPr lang="en-US" dirty="0"/>
              <a:t>RN competency assessment</a:t>
            </a:r>
          </a:p>
          <a:p>
            <a:r>
              <a:rPr lang="en-US" dirty="0"/>
              <a:t>Documentation </a:t>
            </a:r>
          </a:p>
          <a:p>
            <a:r>
              <a:rPr lang="en-US" dirty="0"/>
              <a:t>Chart Audits </a:t>
            </a:r>
          </a:p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555911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4B45-A5F7-3BC6-5C23-75BEF940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Reminders……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061889-1C2D-9C72-3E5B-ADCE89323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8212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37577FD-A947-5830-950E-E58BABC70586}"/>
              </a:ext>
            </a:extLst>
          </p:cNvPr>
          <p:cNvSpPr txBox="1"/>
          <p:nvPr/>
        </p:nvSpPr>
        <p:spPr>
          <a:xfrm>
            <a:off x="1619360" y="2246594"/>
            <a:ext cx="363509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700" dirty="0"/>
              <a:t>Supervisory visits for HHA are to be</a:t>
            </a:r>
          </a:p>
          <a:p>
            <a:pPr lvl="0">
              <a:lnSpc>
                <a:spcPct val="100000"/>
              </a:lnSpc>
            </a:pPr>
            <a:r>
              <a:rPr lang="en-US" sz="1700" dirty="0"/>
              <a:t>completed at least every 60 days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99FC87-0E3A-E060-0BD9-B67F97C6FB37}"/>
              </a:ext>
            </a:extLst>
          </p:cNvPr>
          <p:cNvSpPr txBox="1"/>
          <p:nvPr/>
        </p:nvSpPr>
        <p:spPr>
          <a:xfrm>
            <a:off x="5534872" y="2431804"/>
            <a:ext cx="31652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100" dirty="0"/>
              <a:t>This might still require an extra supervisory visit occasionally to remain in compliance</a:t>
            </a:r>
          </a:p>
        </p:txBody>
      </p:sp>
    </p:spTree>
    <p:extLst>
      <p:ext uri="{BB962C8B-B14F-4D97-AF65-F5344CB8AC3E}">
        <p14:creationId xmlns:p14="http://schemas.microsoft.com/office/powerpoint/2010/main" val="288230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A26D4B-CF7C-F3E8-1BA0-BFF3DE09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ICD 10 updates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44DFA-B00D-4D0C-FD9F-3F720291D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Primary diagnosis billing code impacts ability to bill</a:t>
            </a:r>
          </a:p>
          <a:p>
            <a:pPr lvl="1"/>
            <a:r>
              <a:rPr lang="en-US" dirty="0"/>
              <a:t>If the code needs to be updated, you must complete this in the POC and admission (UBO4-2, box 66)</a:t>
            </a:r>
          </a:p>
          <a:p>
            <a:r>
              <a:rPr lang="en-US" dirty="0"/>
              <a:t>Please confirm with next RC all diagnosis codes remain billable and update as needed</a:t>
            </a:r>
          </a:p>
          <a:p>
            <a:r>
              <a:rPr lang="en-US" dirty="0">
                <a:hlinkClick r:id="rId2"/>
              </a:rPr>
              <a:t>Free 2024 ICD-10-CM Codes (icd10data.com)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6660B6-77F4-CCBB-8B49-F7B345517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654" y="4333520"/>
            <a:ext cx="7440104" cy="191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7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F5A1F-EEC0-FFC4-9E26-2878F75B6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Associate Agreements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24F48-05C4-1D2C-DD61-9126AF68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Please ensure you are using the most recently updated BAA </a:t>
            </a:r>
          </a:p>
          <a:p>
            <a:r>
              <a:rPr lang="en-US" dirty="0"/>
              <a:t>BAA are required for ANY agency also providing care within the client's home </a:t>
            </a:r>
          </a:p>
          <a:p>
            <a:r>
              <a:rPr lang="en-US" dirty="0"/>
              <a:t>BAA to be reviewed and signed by Administrator/Alternate Administrator prior to sending to coordinating agency </a:t>
            </a:r>
          </a:p>
          <a:p>
            <a:r>
              <a:rPr lang="en-US" dirty="0"/>
              <a:t>All completed BAA to be uploaded within the original cert period attachments</a:t>
            </a:r>
          </a:p>
          <a:p>
            <a:pPr lvl="1"/>
            <a:r>
              <a:rPr lang="en-US" dirty="0"/>
              <a:t>Upload with fax success to coordinating agency</a:t>
            </a:r>
          </a:p>
          <a:p>
            <a:r>
              <a:rPr lang="en-US" dirty="0"/>
              <a:t>Care Coordination clients will require a BAA to be on file (only applicable in certain offices)</a:t>
            </a:r>
          </a:p>
          <a:p>
            <a:pPr lvl="1"/>
            <a:r>
              <a:rPr lang="en-US" dirty="0"/>
              <a:t>Will send to </a:t>
            </a:r>
            <a:r>
              <a:rPr lang="en-US" dirty="0">
                <a:hlinkClick r:id="rId3"/>
              </a:rPr>
              <a:t>mdickison@helpathome.com</a:t>
            </a:r>
            <a:r>
              <a:rPr lang="en-US" dirty="0"/>
              <a:t> for signature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9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744C7-9723-2721-8C8E-A283D60D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Patient Signature Form --- more info coming soon!!!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98FD22B-AE19-C500-388B-DD8CFD401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367627"/>
            <a:ext cx="4064439" cy="388077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dirty="0"/>
              <a:t>Required to be on file for each client who is unable to legibly sign their name</a:t>
            </a:r>
          </a:p>
          <a:p>
            <a:pPr>
              <a:buClr>
                <a:schemeClr val="accent1"/>
              </a:buClr>
            </a:pPr>
            <a:r>
              <a:rPr lang="en-US" dirty="0"/>
              <a:t>Upload to original cert period attachments</a:t>
            </a:r>
          </a:p>
          <a:p>
            <a:pPr>
              <a:buClr>
                <a:schemeClr val="accent1"/>
              </a:buClr>
            </a:pPr>
            <a:r>
              <a:rPr lang="en-US" dirty="0"/>
              <a:t>I will be re-doing this form and sending out education to everyone once that is complete along with the updated form </a:t>
            </a:r>
          </a:p>
        </p:txBody>
      </p:sp>
      <p:pic>
        <p:nvPicPr>
          <p:cNvPr id="32" name="Picture 9" descr="Pen placed on top of a signature line">
            <a:extLst>
              <a:ext uri="{FF2B5EF4-FFF2-40B4-BE49-F238E27FC236}">
                <a16:creationId xmlns:a16="http://schemas.microsoft.com/office/drawing/2014/main" id="{E84BD68B-D407-9BA0-5823-48AC5986C9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91" r="-2" b="-2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34" name="Isosceles Triangle 13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71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7B8F8F-4528-4480-AFA3-A006195F5A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5CCBE-C531-064C-5434-74022B53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Skilled Nursing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F8B2185-AE38-43EA-9FA9-E5378AD73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D36BD5A-BF22-48CD-8A55-28B19177C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9ACC60-DF36-7B74-A756-7E693A31C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891075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561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1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BA700E-7A3D-B9A8-A607-C48A2A4C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RN Competency Assessment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26C1B9-4552-95BD-90BE-A530A3A8D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</a:pPr>
            <a:r>
              <a:rPr lang="en-US" sz="1500" dirty="0">
                <a:solidFill>
                  <a:schemeClr val="bg1"/>
                </a:solidFill>
              </a:rPr>
              <a:t>Only mark the items that are able to be checked off.</a:t>
            </a:r>
          </a:p>
          <a:p>
            <a:pPr>
              <a:lnSpc>
                <a:spcPct val="90000"/>
              </a:lnSpc>
              <a:buClr>
                <a:schemeClr val="accent1"/>
              </a:buClr>
            </a:pPr>
            <a:r>
              <a:rPr lang="en-US" sz="1500" dirty="0">
                <a:solidFill>
                  <a:schemeClr val="bg1"/>
                </a:solidFill>
              </a:rPr>
              <a:t>If the task is observed in a home, the patients name should be included. </a:t>
            </a:r>
          </a:p>
          <a:p>
            <a:pPr>
              <a:lnSpc>
                <a:spcPct val="90000"/>
              </a:lnSpc>
              <a:buClr>
                <a:schemeClr val="accent1"/>
              </a:buClr>
            </a:pPr>
            <a:r>
              <a:rPr lang="en-US" sz="1500" dirty="0">
                <a:solidFill>
                  <a:schemeClr val="bg1"/>
                </a:solidFill>
              </a:rPr>
              <a:t>If you are checking off field nurses for skilled care such as trach, g tube, </a:t>
            </a:r>
            <a:r>
              <a:rPr lang="en-US" sz="1500" dirty="0" err="1">
                <a:solidFill>
                  <a:schemeClr val="bg1"/>
                </a:solidFill>
              </a:rPr>
              <a:t>etc</a:t>
            </a:r>
            <a:r>
              <a:rPr lang="en-US" sz="1500" dirty="0">
                <a:solidFill>
                  <a:schemeClr val="bg1"/>
                </a:solidFill>
              </a:rPr>
              <a:t>, you must also be comped on this task.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</a:pPr>
            <a:r>
              <a:rPr lang="en-US" sz="1500" dirty="0">
                <a:solidFill>
                  <a:schemeClr val="bg1"/>
                </a:solidFill>
              </a:rPr>
              <a:t>RNCM to notify Administrator for list of skills your patients receive </a:t>
            </a:r>
          </a:p>
          <a:p>
            <a:pPr>
              <a:lnSpc>
                <a:spcPct val="90000"/>
              </a:lnSpc>
              <a:buClr>
                <a:schemeClr val="accent1"/>
              </a:buClr>
            </a:pPr>
            <a:r>
              <a:rPr lang="en-US" sz="1500" dirty="0">
                <a:solidFill>
                  <a:schemeClr val="bg1"/>
                </a:solidFill>
              </a:rPr>
              <a:t>Briggs guide provided for education and review if needed.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4767743-CC31-F8BF-B339-EC8447732C2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/>
        </p:blipFill>
        <p:spPr>
          <a:xfrm>
            <a:off x="6411370" y="418207"/>
            <a:ext cx="4467225" cy="5566637"/>
          </a:xfrm>
          <a:prstGeom prst="rect">
            <a:avLst/>
          </a:prstGeom>
        </p:spPr>
      </p:pic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629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C5EC6-7B0F-C5BE-B3BB-E72D4E7A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6047" y="609600"/>
            <a:ext cx="6487955" cy="1320800"/>
          </a:xfrm>
        </p:spPr>
        <p:txBody>
          <a:bodyPr>
            <a:normAutofit/>
          </a:bodyPr>
          <a:lstStyle/>
          <a:p>
            <a:r>
              <a:rPr lang="en-US" dirty="0"/>
              <a:t>Documentation Reminders </a:t>
            </a:r>
          </a:p>
        </p:txBody>
      </p:sp>
      <p:pic>
        <p:nvPicPr>
          <p:cNvPr id="13" name="Picture 4" descr="Pen placed on top of a signature line">
            <a:extLst>
              <a:ext uri="{FF2B5EF4-FFF2-40B4-BE49-F238E27FC236}">
                <a16:creationId xmlns:a16="http://schemas.microsoft.com/office/drawing/2014/main" id="{65F1EECF-78E8-4C7C-9CBE-D87131E856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rcRect l="61676" r="11784" b="1"/>
          <a:stretch/>
        </p:blipFill>
        <p:spPr>
          <a:xfrm>
            <a:off x="20" y="10"/>
            <a:ext cx="2734036" cy="6876278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842596" y="6858000"/>
                </a:lnTo>
                <a:lnTo>
                  <a:pt x="0" y="1191846"/>
                </a:lnTo>
                <a:close/>
              </a:path>
            </a:pathLst>
          </a:custGeom>
        </p:spPr>
      </p:pic>
      <p:sp>
        <p:nvSpPr>
          <p:cNvPr id="14" name="Isosceles Triangle 8">
            <a:extLst>
              <a:ext uri="{FF2B5EF4-FFF2-40B4-BE49-F238E27FC236}">
                <a16:creationId xmlns:a16="http://schemas.microsoft.com/office/drawing/2014/main" id="{518E5A25-92C5-4F27-8E26-0AAAB0CDC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19184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D6EC2-A697-C103-5EF3-A684D879F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6047" y="2160589"/>
            <a:ext cx="6487955" cy="3880773"/>
          </a:xfrm>
        </p:spPr>
        <p:txBody>
          <a:bodyPr>
            <a:normAutofit/>
          </a:bodyPr>
          <a:lstStyle/>
          <a:p>
            <a:r>
              <a:rPr lang="en-US" dirty="0"/>
              <a:t>There must be documented patient education with each visit. If this is completed during the visit, it can be documented on your assessment or supervisory note. </a:t>
            </a:r>
          </a:p>
          <a:p>
            <a:r>
              <a:rPr lang="en-US" dirty="0"/>
              <a:t>If there is any follow up or conversations outside of your visits, those things need to be documented within communications. </a:t>
            </a:r>
          </a:p>
          <a:p>
            <a:r>
              <a:rPr lang="en-US" dirty="0"/>
              <a:t>Reminder to keep documentation notes factual and free from opinion, professionally written and grammatically correct.</a:t>
            </a:r>
          </a:p>
          <a:p>
            <a:pPr lvl="1"/>
            <a:r>
              <a:rPr lang="en-US" dirty="0"/>
              <a:t>Documentation should be our best friend in an audit situation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9207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12258</TotalTime>
  <Words>931</Words>
  <Application>Microsoft Office PowerPoint</Application>
  <PresentationFormat>Widescreen</PresentationFormat>
  <Paragraphs>97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Facet</vt:lpstr>
      <vt:lpstr>Clinical Recharge</vt:lpstr>
      <vt:lpstr>Agenda</vt:lpstr>
      <vt:lpstr>Reminders……</vt:lpstr>
      <vt:lpstr>ICD 10 updates </vt:lpstr>
      <vt:lpstr>Business Associate Agreements </vt:lpstr>
      <vt:lpstr>Patient Signature Form --- more info coming soon!!!</vt:lpstr>
      <vt:lpstr>Skilled Nursing</vt:lpstr>
      <vt:lpstr>RN Competency Assessment </vt:lpstr>
      <vt:lpstr>Documentation Reminders </vt:lpstr>
      <vt:lpstr>Chart Audits </vt:lpstr>
      <vt:lpstr>Resources</vt:lpstr>
      <vt:lpstr>Questions/Comments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Recharge</dc:title>
  <dc:creator>AMBER ARMUTH</dc:creator>
  <cp:lastModifiedBy>AMBER ARMUTH</cp:lastModifiedBy>
  <cp:revision>1</cp:revision>
  <dcterms:created xsi:type="dcterms:W3CDTF">2023-11-10T03:09:36Z</dcterms:created>
  <dcterms:modified xsi:type="dcterms:W3CDTF">2023-11-27T15:20:12Z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d5d322d-32bf-4bf5-b158-5f4f2387fdee_Enabled">
    <vt:lpwstr>true</vt:lpwstr>
  </property>
  <property fmtid="{D5CDD505-2E9C-101B-9397-08002B2CF9AE}" pid="3" name="MSIP_Label_6d5d322d-32bf-4bf5-b158-5f4f2387fdee_SetDate">
    <vt:lpwstr>2023-11-10T03:56:45Z</vt:lpwstr>
  </property>
  <property fmtid="{D5CDD505-2E9C-101B-9397-08002B2CF9AE}" pid="4" name="MSIP_Label_6d5d322d-32bf-4bf5-b158-5f4f2387fdee_Method">
    <vt:lpwstr>Standard</vt:lpwstr>
  </property>
  <property fmtid="{D5CDD505-2E9C-101B-9397-08002B2CF9AE}" pid="5" name="MSIP_Label_6d5d322d-32bf-4bf5-b158-5f4f2387fdee_Name">
    <vt:lpwstr>defa4170-0d19-0005-0004-bc88714345d2</vt:lpwstr>
  </property>
  <property fmtid="{D5CDD505-2E9C-101B-9397-08002B2CF9AE}" pid="6" name="MSIP_Label_6d5d322d-32bf-4bf5-b158-5f4f2387fdee_SiteId">
    <vt:lpwstr>2d9be6dc-3da9-4996-9537-6be529fe28d6</vt:lpwstr>
  </property>
  <property fmtid="{D5CDD505-2E9C-101B-9397-08002B2CF9AE}" pid="7" name="MSIP_Label_6d5d322d-32bf-4bf5-b158-5f4f2387fdee_ActionId">
    <vt:lpwstr>36ef97df-5757-4fd7-86d3-4e4c439ce70c</vt:lpwstr>
  </property>
  <property fmtid="{D5CDD505-2E9C-101B-9397-08002B2CF9AE}" pid="8" name="MSIP_Label_6d5d322d-32bf-4bf5-b158-5f4f2387fdee_ContentBits">
    <vt:lpwstr>0</vt:lpwstr>
  </property>
</Properties>
</file>